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7.xml" ContentType="application/vnd.openxmlformats-officedocument.drawingml.diagramLayout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5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98" r:id="rId3"/>
    <p:sldId id="315" r:id="rId4"/>
    <p:sldId id="299" r:id="rId5"/>
    <p:sldId id="323" r:id="rId6"/>
    <p:sldId id="313" r:id="rId7"/>
    <p:sldId id="316" r:id="rId8"/>
    <p:sldId id="303" r:id="rId9"/>
    <p:sldId id="322" r:id="rId10"/>
    <p:sldId id="263" r:id="rId11"/>
    <p:sldId id="306" r:id="rId12"/>
    <p:sldId id="330" r:id="rId13"/>
    <p:sldId id="261" r:id="rId14"/>
    <p:sldId id="325" r:id="rId15"/>
    <p:sldId id="326" r:id="rId16"/>
    <p:sldId id="308" r:id="rId17"/>
    <p:sldId id="304" r:id="rId18"/>
    <p:sldId id="324" r:id="rId19"/>
    <p:sldId id="305" r:id="rId20"/>
    <p:sldId id="264" r:id="rId21"/>
    <p:sldId id="331" r:id="rId22"/>
    <p:sldId id="292" r:id="rId23"/>
    <p:sldId id="320" r:id="rId24"/>
    <p:sldId id="347" r:id="rId25"/>
    <p:sldId id="309" r:id="rId26"/>
    <p:sldId id="334" r:id="rId27"/>
    <p:sldId id="317" r:id="rId28"/>
    <p:sldId id="318" r:id="rId29"/>
    <p:sldId id="342" r:id="rId30"/>
    <p:sldId id="259" r:id="rId31"/>
    <p:sldId id="335" r:id="rId32"/>
    <p:sldId id="339" r:id="rId33"/>
    <p:sldId id="340" r:id="rId34"/>
    <p:sldId id="329" r:id="rId35"/>
    <p:sldId id="344" r:id="rId36"/>
    <p:sldId id="34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3.png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3.png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3BE8C-593B-4337-882B-4C3985F8AD1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D355BFA-2CA6-4A76-9FA6-50B962B64DA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/>
            <a:t>Learning to function in an </a:t>
          </a:r>
          <a:r>
            <a:rPr lang="en-US" sz="2000" b="1" dirty="0" err="1"/>
            <a:t>interprofessional</a:t>
          </a:r>
          <a:r>
            <a:rPr lang="en-US" sz="2000" b="1" dirty="0"/>
            <a:t> team</a:t>
          </a:r>
        </a:p>
      </dgm:t>
    </dgm:pt>
    <dgm:pt modelId="{4FB9A7A6-74AA-4C2F-AB00-077B855CF103}" type="parTrans" cxnId="{40220F73-F4C8-437E-A792-D9B45D4C0A72}">
      <dgm:prSet/>
      <dgm:spPr/>
      <dgm:t>
        <a:bodyPr/>
        <a:lstStyle/>
        <a:p>
          <a:endParaRPr lang="en-US"/>
        </a:p>
      </dgm:t>
    </dgm:pt>
    <dgm:pt modelId="{09A2FAF8-08D3-4F97-BD64-9D9C1A234359}" type="sibTrans" cxnId="{40220F73-F4C8-437E-A792-D9B45D4C0A72}">
      <dgm:prSet/>
      <dgm:spPr/>
      <dgm:t>
        <a:bodyPr/>
        <a:lstStyle/>
        <a:p>
          <a:endParaRPr lang="en-US"/>
        </a:p>
      </dgm:t>
    </dgm:pt>
    <dgm:pt modelId="{8B6BEB05-7CAA-4D24-9F45-2BC2F7DE2EF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b="1" dirty="0"/>
            <a:t>Carrying knowledge, skill and value into their future practice</a:t>
          </a:r>
        </a:p>
      </dgm:t>
    </dgm:pt>
    <dgm:pt modelId="{B907450C-C09D-4304-AE66-79119D064E59}" type="parTrans" cxnId="{5B44C0E5-93A5-4200-9CE7-7A27DE8D1BBE}">
      <dgm:prSet/>
      <dgm:spPr/>
      <dgm:t>
        <a:bodyPr/>
        <a:lstStyle/>
        <a:p>
          <a:endParaRPr lang="en-US"/>
        </a:p>
      </dgm:t>
    </dgm:pt>
    <dgm:pt modelId="{D1C7F384-31FF-4C35-A297-30C2646DCB9B}" type="sibTrans" cxnId="{5B44C0E5-93A5-4200-9CE7-7A27DE8D1BBE}">
      <dgm:prSet/>
      <dgm:spPr/>
      <dgm:t>
        <a:bodyPr/>
        <a:lstStyle/>
        <a:p>
          <a:endParaRPr lang="en-US"/>
        </a:p>
      </dgm:t>
    </dgm:pt>
    <dgm:pt modelId="{1B07ADB6-FB0F-4B29-A27D-59C10CF8AB5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Improving patient outcomes collaboratively</a:t>
          </a:r>
        </a:p>
      </dgm:t>
    </dgm:pt>
    <dgm:pt modelId="{A52DF0E1-5F71-4A29-8DAE-168EFDD560D8}" type="parTrans" cxnId="{9C15726F-C7A6-44E3-AF72-748B58592CBA}">
      <dgm:prSet/>
      <dgm:spPr/>
      <dgm:t>
        <a:bodyPr/>
        <a:lstStyle/>
        <a:p>
          <a:endParaRPr lang="en-US"/>
        </a:p>
      </dgm:t>
    </dgm:pt>
    <dgm:pt modelId="{50A442A8-1798-40BF-8009-C939750B0D59}" type="sibTrans" cxnId="{9C15726F-C7A6-44E3-AF72-748B58592CBA}">
      <dgm:prSet/>
      <dgm:spPr/>
      <dgm:t>
        <a:bodyPr/>
        <a:lstStyle/>
        <a:p>
          <a:endParaRPr lang="en-US"/>
        </a:p>
      </dgm:t>
    </dgm:pt>
    <dgm:pt modelId="{34D92324-0623-4477-BED6-3B12AA47A9E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Enhancing quality of patient care</a:t>
          </a:r>
        </a:p>
      </dgm:t>
    </dgm:pt>
    <dgm:pt modelId="{6ADD91B9-F4A8-4690-AD23-632ADCD49D7E}" type="parTrans" cxnId="{668D3BEB-2A48-4D31-942A-D1323DC35BD4}">
      <dgm:prSet/>
      <dgm:spPr/>
      <dgm:t>
        <a:bodyPr/>
        <a:lstStyle/>
        <a:p>
          <a:endParaRPr lang="en-US"/>
        </a:p>
      </dgm:t>
    </dgm:pt>
    <dgm:pt modelId="{EF37FDBE-AF29-47B8-A230-5971BAE37DEB}" type="sibTrans" cxnId="{668D3BEB-2A48-4D31-942A-D1323DC35BD4}">
      <dgm:prSet/>
      <dgm:spPr/>
      <dgm:t>
        <a:bodyPr/>
        <a:lstStyle/>
        <a:p>
          <a:endParaRPr lang="en-US"/>
        </a:p>
      </dgm:t>
    </dgm:pt>
    <dgm:pt modelId="{C346D7AC-2EB5-4C37-98B2-50959B09FC1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b="1" dirty="0"/>
            <a:t>Reducing medical errors</a:t>
          </a:r>
        </a:p>
      </dgm:t>
    </dgm:pt>
    <dgm:pt modelId="{B50DAE01-7D6B-4A57-B0DF-229E54FB0145}" type="parTrans" cxnId="{2BB2FC5C-69DB-4BF9-A805-A942D34D9AAB}">
      <dgm:prSet/>
      <dgm:spPr/>
      <dgm:t>
        <a:bodyPr/>
        <a:lstStyle/>
        <a:p>
          <a:endParaRPr lang="en-US"/>
        </a:p>
      </dgm:t>
    </dgm:pt>
    <dgm:pt modelId="{A18E74B5-7B3C-4DAE-AAB3-EE8948E1EB51}" type="sibTrans" cxnId="{2BB2FC5C-69DB-4BF9-A805-A942D34D9AAB}">
      <dgm:prSet/>
      <dgm:spPr/>
      <dgm:t>
        <a:bodyPr/>
        <a:lstStyle/>
        <a:p>
          <a:endParaRPr lang="en-US"/>
        </a:p>
      </dgm:t>
    </dgm:pt>
    <dgm:pt modelId="{3810F75A-856C-4A99-B1E8-A294C16368C6}" type="pres">
      <dgm:prSet presAssocID="{7CD3BE8C-593B-4337-882B-4C3985F8AD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BDF51-FA01-4E99-9CF9-8CFEC6F5AFD7}" type="pres">
      <dgm:prSet presAssocID="{ED355BFA-2CA6-4A76-9FA6-50B962B64DAB}" presName="compNode" presStyleCnt="0"/>
      <dgm:spPr/>
    </dgm:pt>
    <dgm:pt modelId="{5C3B7F52-44D0-4D2F-98EF-E0D4D87BF6AE}" type="pres">
      <dgm:prSet presAssocID="{ED355BFA-2CA6-4A76-9FA6-50B962B64DAB}" presName="iconRect" presStyleLbl="node1" presStyleIdx="0" presStyleCnt="5" custScaleX="175971" custScaleY="1709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34AF73A-DDD4-4348-968D-5A93DA2DE07A}" type="pres">
      <dgm:prSet presAssocID="{ED355BFA-2CA6-4A76-9FA6-50B962B64DAB}" presName="spaceRect" presStyleCnt="0"/>
      <dgm:spPr/>
    </dgm:pt>
    <dgm:pt modelId="{29A9A4CC-DCF5-4F0E-B500-AD296859D0F7}" type="pres">
      <dgm:prSet presAssocID="{ED355BFA-2CA6-4A76-9FA6-50B962B64DAB}" presName="textRect" presStyleLbl="revTx" presStyleIdx="0" presStyleCnt="5" custScaleX="11862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3AAEEBA-000D-4BE7-9A38-936CF7F949E5}" type="pres">
      <dgm:prSet presAssocID="{09A2FAF8-08D3-4F97-BD64-9D9C1A234359}" presName="sibTrans" presStyleCnt="0"/>
      <dgm:spPr/>
    </dgm:pt>
    <dgm:pt modelId="{08BA3DBF-9DB3-436D-B6D0-E9FC3BBBD7C9}" type="pres">
      <dgm:prSet presAssocID="{8B6BEB05-7CAA-4D24-9F45-2BC2F7DE2EF5}" presName="compNode" presStyleCnt="0"/>
      <dgm:spPr/>
    </dgm:pt>
    <dgm:pt modelId="{8AF0FAE6-3456-4939-80A1-B3362E52FE79}" type="pres">
      <dgm:prSet presAssocID="{8B6BEB05-7CAA-4D24-9F45-2BC2F7DE2EF5}" presName="iconRect" presStyleLbl="node1" presStyleIdx="1" presStyleCnt="5" custScaleX="171819" custScaleY="16498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A6D040F-E7E8-407A-85AD-53767FE46AAE}" type="pres">
      <dgm:prSet presAssocID="{8B6BEB05-7CAA-4D24-9F45-2BC2F7DE2EF5}" presName="spaceRect" presStyleCnt="0"/>
      <dgm:spPr/>
    </dgm:pt>
    <dgm:pt modelId="{CA578FD9-CDA3-4243-AB85-0170EE876E0F}" type="pres">
      <dgm:prSet presAssocID="{8B6BEB05-7CAA-4D24-9F45-2BC2F7DE2EF5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9FDFD6F-6A0F-44B2-98D1-D2A0FAB2F9E1}" type="pres">
      <dgm:prSet presAssocID="{D1C7F384-31FF-4C35-A297-30C2646DCB9B}" presName="sibTrans" presStyleCnt="0"/>
      <dgm:spPr/>
    </dgm:pt>
    <dgm:pt modelId="{1AB27757-5BC3-4822-99EA-B79679C272D5}" type="pres">
      <dgm:prSet presAssocID="{1B07ADB6-FB0F-4B29-A27D-59C10CF8AB5E}" presName="compNode" presStyleCnt="0"/>
      <dgm:spPr/>
    </dgm:pt>
    <dgm:pt modelId="{B945A99E-353A-43B7-942E-7DE83E6D91D3}" type="pres">
      <dgm:prSet presAssocID="{1B07ADB6-FB0F-4B29-A27D-59C10CF8AB5E}" presName="iconRect" presStyleLbl="node1" presStyleIdx="2" presStyleCnt="5" custScaleX="190473" custScaleY="1621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E9329B6-CA12-4D83-9C3C-C76D1799A37E}" type="pres">
      <dgm:prSet presAssocID="{1B07ADB6-FB0F-4B29-A27D-59C10CF8AB5E}" presName="spaceRect" presStyleCnt="0"/>
      <dgm:spPr/>
    </dgm:pt>
    <dgm:pt modelId="{619AAA4D-9E43-4D73-988D-D150F6B1C919}" type="pres">
      <dgm:prSet presAssocID="{1B07ADB6-FB0F-4B29-A27D-59C10CF8AB5E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6BCA58A-8D0E-4786-B62D-5EE808303B25}" type="pres">
      <dgm:prSet presAssocID="{50A442A8-1798-40BF-8009-C939750B0D59}" presName="sibTrans" presStyleCnt="0"/>
      <dgm:spPr/>
    </dgm:pt>
    <dgm:pt modelId="{A0BAF515-1223-4EE4-A3AC-048226D6F845}" type="pres">
      <dgm:prSet presAssocID="{34D92324-0623-4477-BED6-3B12AA47A9E8}" presName="compNode" presStyleCnt="0"/>
      <dgm:spPr/>
    </dgm:pt>
    <dgm:pt modelId="{C6BE33C0-091C-42C8-BCD7-1BDECBD24B8E}" type="pres">
      <dgm:prSet presAssocID="{34D92324-0623-4477-BED6-3B12AA47A9E8}" presName="iconRect" presStyleLbl="node1" presStyleIdx="3" presStyleCnt="5" custScaleX="186533" custScaleY="16168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65BDE50-3420-4868-A749-B9C1DAD842A4}" type="pres">
      <dgm:prSet presAssocID="{34D92324-0623-4477-BED6-3B12AA47A9E8}" presName="spaceRect" presStyleCnt="0"/>
      <dgm:spPr/>
    </dgm:pt>
    <dgm:pt modelId="{CB69E217-9A12-409E-830B-77DBC8AFB887}" type="pres">
      <dgm:prSet presAssocID="{34D92324-0623-4477-BED6-3B12AA47A9E8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5178792-F356-4E30-9FBB-2C7363DCD44D}" type="pres">
      <dgm:prSet presAssocID="{EF37FDBE-AF29-47B8-A230-5971BAE37DEB}" presName="sibTrans" presStyleCnt="0"/>
      <dgm:spPr/>
    </dgm:pt>
    <dgm:pt modelId="{E18CC255-3827-4483-96E5-6CB500A749A4}" type="pres">
      <dgm:prSet presAssocID="{C346D7AC-2EB5-4C37-98B2-50959B09FC18}" presName="compNode" presStyleCnt="0"/>
      <dgm:spPr/>
    </dgm:pt>
    <dgm:pt modelId="{B1C4EEFE-8362-4FB1-AA8C-5F4851969843}" type="pres">
      <dgm:prSet presAssocID="{C346D7AC-2EB5-4C37-98B2-50959B09FC18}" presName="iconRect" presStyleLbl="node1" presStyleIdx="4" presStyleCnt="5" custScaleX="152574" custScaleY="15431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3085194-BDC5-450E-8B6F-62CEF297E14E}" type="pres">
      <dgm:prSet presAssocID="{C346D7AC-2EB5-4C37-98B2-50959B09FC18}" presName="spaceRect" presStyleCnt="0"/>
      <dgm:spPr/>
    </dgm:pt>
    <dgm:pt modelId="{C5C028EF-E2F1-42DC-A93B-AB426760268F}" type="pres">
      <dgm:prSet presAssocID="{C346D7AC-2EB5-4C37-98B2-50959B09FC18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9EA10-0A16-4388-A4BA-729B46534F36}" type="presOf" srcId="{ED355BFA-2CA6-4A76-9FA6-50B962B64DAB}" destId="{29A9A4CC-DCF5-4F0E-B500-AD296859D0F7}" srcOrd="0" destOrd="0" presId="urn:microsoft.com/office/officeart/2018/2/layout/IconLabelList"/>
    <dgm:cxn modelId="{9C15726F-C7A6-44E3-AF72-748B58592CBA}" srcId="{7CD3BE8C-593B-4337-882B-4C3985F8AD1B}" destId="{1B07ADB6-FB0F-4B29-A27D-59C10CF8AB5E}" srcOrd="2" destOrd="0" parTransId="{A52DF0E1-5F71-4A29-8DAE-168EFDD560D8}" sibTransId="{50A442A8-1798-40BF-8009-C939750B0D59}"/>
    <dgm:cxn modelId="{40220F73-F4C8-437E-A792-D9B45D4C0A72}" srcId="{7CD3BE8C-593B-4337-882B-4C3985F8AD1B}" destId="{ED355BFA-2CA6-4A76-9FA6-50B962B64DAB}" srcOrd="0" destOrd="0" parTransId="{4FB9A7A6-74AA-4C2F-AB00-077B855CF103}" sibTransId="{09A2FAF8-08D3-4F97-BD64-9D9C1A234359}"/>
    <dgm:cxn modelId="{398BA647-FFF6-4762-B202-A935DB9BACD1}" type="presOf" srcId="{8B6BEB05-7CAA-4D24-9F45-2BC2F7DE2EF5}" destId="{CA578FD9-CDA3-4243-AB85-0170EE876E0F}" srcOrd="0" destOrd="0" presId="urn:microsoft.com/office/officeart/2018/2/layout/IconLabelList"/>
    <dgm:cxn modelId="{20CBD1E4-A254-4BA5-88DF-F8B7704B7163}" type="presOf" srcId="{34D92324-0623-4477-BED6-3B12AA47A9E8}" destId="{CB69E217-9A12-409E-830B-77DBC8AFB887}" srcOrd="0" destOrd="0" presId="urn:microsoft.com/office/officeart/2018/2/layout/IconLabelList"/>
    <dgm:cxn modelId="{A7274669-3AF9-40F7-BAF7-BA0EA5506605}" type="presOf" srcId="{C346D7AC-2EB5-4C37-98B2-50959B09FC18}" destId="{C5C028EF-E2F1-42DC-A93B-AB426760268F}" srcOrd="0" destOrd="0" presId="urn:microsoft.com/office/officeart/2018/2/layout/IconLabelList"/>
    <dgm:cxn modelId="{5B44C0E5-93A5-4200-9CE7-7A27DE8D1BBE}" srcId="{7CD3BE8C-593B-4337-882B-4C3985F8AD1B}" destId="{8B6BEB05-7CAA-4D24-9F45-2BC2F7DE2EF5}" srcOrd="1" destOrd="0" parTransId="{B907450C-C09D-4304-AE66-79119D064E59}" sibTransId="{D1C7F384-31FF-4C35-A297-30C2646DCB9B}"/>
    <dgm:cxn modelId="{C57F640E-4DB4-4D0E-8041-C43A843CE9B3}" type="presOf" srcId="{7CD3BE8C-593B-4337-882B-4C3985F8AD1B}" destId="{3810F75A-856C-4A99-B1E8-A294C16368C6}" srcOrd="0" destOrd="0" presId="urn:microsoft.com/office/officeart/2018/2/layout/IconLabelList"/>
    <dgm:cxn modelId="{668D3BEB-2A48-4D31-942A-D1323DC35BD4}" srcId="{7CD3BE8C-593B-4337-882B-4C3985F8AD1B}" destId="{34D92324-0623-4477-BED6-3B12AA47A9E8}" srcOrd="3" destOrd="0" parTransId="{6ADD91B9-F4A8-4690-AD23-632ADCD49D7E}" sibTransId="{EF37FDBE-AF29-47B8-A230-5971BAE37DEB}"/>
    <dgm:cxn modelId="{993E0172-B36D-4BEC-A73F-73D4AB309347}" type="presOf" srcId="{1B07ADB6-FB0F-4B29-A27D-59C10CF8AB5E}" destId="{619AAA4D-9E43-4D73-988D-D150F6B1C919}" srcOrd="0" destOrd="0" presId="urn:microsoft.com/office/officeart/2018/2/layout/IconLabelList"/>
    <dgm:cxn modelId="{2BB2FC5C-69DB-4BF9-A805-A942D34D9AAB}" srcId="{7CD3BE8C-593B-4337-882B-4C3985F8AD1B}" destId="{C346D7AC-2EB5-4C37-98B2-50959B09FC18}" srcOrd="4" destOrd="0" parTransId="{B50DAE01-7D6B-4A57-B0DF-229E54FB0145}" sibTransId="{A18E74B5-7B3C-4DAE-AAB3-EE8948E1EB51}"/>
    <dgm:cxn modelId="{73D1C8FE-BC45-42AC-95F8-41F52C81B368}" type="presParOf" srcId="{3810F75A-856C-4A99-B1E8-A294C16368C6}" destId="{2A3BDF51-FA01-4E99-9CF9-8CFEC6F5AFD7}" srcOrd="0" destOrd="0" presId="urn:microsoft.com/office/officeart/2018/2/layout/IconLabelList"/>
    <dgm:cxn modelId="{60896E63-5744-4F6A-B598-0A20ABB95A86}" type="presParOf" srcId="{2A3BDF51-FA01-4E99-9CF9-8CFEC6F5AFD7}" destId="{5C3B7F52-44D0-4D2F-98EF-E0D4D87BF6AE}" srcOrd="0" destOrd="0" presId="urn:microsoft.com/office/officeart/2018/2/layout/IconLabelList"/>
    <dgm:cxn modelId="{2D5226F3-0468-4A90-AB7B-F2D763BA97AC}" type="presParOf" srcId="{2A3BDF51-FA01-4E99-9CF9-8CFEC6F5AFD7}" destId="{A34AF73A-DDD4-4348-968D-5A93DA2DE07A}" srcOrd="1" destOrd="0" presId="urn:microsoft.com/office/officeart/2018/2/layout/IconLabelList"/>
    <dgm:cxn modelId="{6E91F4CE-EABF-4B61-BCEA-E4D266D1333E}" type="presParOf" srcId="{2A3BDF51-FA01-4E99-9CF9-8CFEC6F5AFD7}" destId="{29A9A4CC-DCF5-4F0E-B500-AD296859D0F7}" srcOrd="2" destOrd="0" presId="urn:microsoft.com/office/officeart/2018/2/layout/IconLabelList"/>
    <dgm:cxn modelId="{23610456-011F-4E3C-8C63-73159D8AC281}" type="presParOf" srcId="{3810F75A-856C-4A99-B1E8-A294C16368C6}" destId="{B3AAEEBA-000D-4BE7-9A38-936CF7F949E5}" srcOrd="1" destOrd="0" presId="urn:microsoft.com/office/officeart/2018/2/layout/IconLabelList"/>
    <dgm:cxn modelId="{D81C4AB5-3C55-4E86-B18E-DD14ABA7B5F8}" type="presParOf" srcId="{3810F75A-856C-4A99-B1E8-A294C16368C6}" destId="{08BA3DBF-9DB3-436D-B6D0-E9FC3BBBD7C9}" srcOrd="2" destOrd="0" presId="urn:microsoft.com/office/officeart/2018/2/layout/IconLabelList"/>
    <dgm:cxn modelId="{4665787C-F2FC-40DD-9269-CC531E64D0F0}" type="presParOf" srcId="{08BA3DBF-9DB3-436D-B6D0-E9FC3BBBD7C9}" destId="{8AF0FAE6-3456-4939-80A1-B3362E52FE79}" srcOrd="0" destOrd="0" presId="urn:microsoft.com/office/officeart/2018/2/layout/IconLabelList"/>
    <dgm:cxn modelId="{486E98CD-205D-4171-A5DE-B5F37BBF8DF9}" type="presParOf" srcId="{08BA3DBF-9DB3-436D-B6D0-E9FC3BBBD7C9}" destId="{0A6D040F-E7E8-407A-85AD-53767FE46AAE}" srcOrd="1" destOrd="0" presId="urn:microsoft.com/office/officeart/2018/2/layout/IconLabelList"/>
    <dgm:cxn modelId="{DA5B6BDF-E016-4A52-9AC3-455C67592B84}" type="presParOf" srcId="{08BA3DBF-9DB3-436D-B6D0-E9FC3BBBD7C9}" destId="{CA578FD9-CDA3-4243-AB85-0170EE876E0F}" srcOrd="2" destOrd="0" presId="urn:microsoft.com/office/officeart/2018/2/layout/IconLabelList"/>
    <dgm:cxn modelId="{F1E9802E-38C3-4BA4-8462-2BED08B96BDD}" type="presParOf" srcId="{3810F75A-856C-4A99-B1E8-A294C16368C6}" destId="{29FDFD6F-6A0F-44B2-98D1-D2A0FAB2F9E1}" srcOrd="3" destOrd="0" presId="urn:microsoft.com/office/officeart/2018/2/layout/IconLabelList"/>
    <dgm:cxn modelId="{F46CDE51-A3BC-4357-86F7-413453BD0706}" type="presParOf" srcId="{3810F75A-856C-4A99-B1E8-A294C16368C6}" destId="{1AB27757-5BC3-4822-99EA-B79679C272D5}" srcOrd="4" destOrd="0" presId="urn:microsoft.com/office/officeart/2018/2/layout/IconLabelList"/>
    <dgm:cxn modelId="{3616ABE4-583B-4043-AAC9-380CB0E1EE05}" type="presParOf" srcId="{1AB27757-5BC3-4822-99EA-B79679C272D5}" destId="{B945A99E-353A-43B7-942E-7DE83E6D91D3}" srcOrd="0" destOrd="0" presId="urn:microsoft.com/office/officeart/2018/2/layout/IconLabelList"/>
    <dgm:cxn modelId="{3B88EDD7-23A7-4965-A294-F6DDFFE5B323}" type="presParOf" srcId="{1AB27757-5BC3-4822-99EA-B79679C272D5}" destId="{2E9329B6-CA12-4D83-9C3C-C76D1799A37E}" srcOrd="1" destOrd="0" presId="urn:microsoft.com/office/officeart/2018/2/layout/IconLabelList"/>
    <dgm:cxn modelId="{608A9C5C-E8BD-44B6-B240-695815C3E49A}" type="presParOf" srcId="{1AB27757-5BC3-4822-99EA-B79679C272D5}" destId="{619AAA4D-9E43-4D73-988D-D150F6B1C919}" srcOrd="2" destOrd="0" presId="urn:microsoft.com/office/officeart/2018/2/layout/IconLabelList"/>
    <dgm:cxn modelId="{1B0C19D7-B979-4890-A138-874810CBC559}" type="presParOf" srcId="{3810F75A-856C-4A99-B1E8-A294C16368C6}" destId="{96BCA58A-8D0E-4786-B62D-5EE808303B25}" srcOrd="5" destOrd="0" presId="urn:microsoft.com/office/officeart/2018/2/layout/IconLabelList"/>
    <dgm:cxn modelId="{5D462C9D-7C7A-48C5-8D41-4DFC54E1498A}" type="presParOf" srcId="{3810F75A-856C-4A99-B1E8-A294C16368C6}" destId="{A0BAF515-1223-4EE4-A3AC-048226D6F845}" srcOrd="6" destOrd="0" presId="urn:microsoft.com/office/officeart/2018/2/layout/IconLabelList"/>
    <dgm:cxn modelId="{F4C6A85A-ED6E-4388-BC41-99ACA7E216D0}" type="presParOf" srcId="{A0BAF515-1223-4EE4-A3AC-048226D6F845}" destId="{C6BE33C0-091C-42C8-BCD7-1BDECBD24B8E}" srcOrd="0" destOrd="0" presId="urn:microsoft.com/office/officeart/2018/2/layout/IconLabelList"/>
    <dgm:cxn modelId="{7BD80BAA-A874-45DC-9105-7D84B5509017}" type="presParOf" srcId="{A0BAF515-1223-4EE4-A3AC-048226D6F845}" destId="{365BDE50-3420-4868-A749-B9C1DAD842A4}" srcOrd="1" destOrd="0" presId="urn:microsoft.com/office/officeart/2018/2/layout/IconLabelList"/>
    <dgm:cxn modelId="{F24EB31E-B61D-4F64-9D71-0C695EC43EF5}" type="presParOf" srcId="{A0BAF515-1223-4EE4-A3AC-048226D6F845}" destId="{CB69E217-9A12-409E-830B-77DBC8AFB887}" srcOrd="2" destOrd="0" presId="urn:microsoft.com/office/officeart/2018/2/layout/IconLabelList"/>
    <dgm:cxn modelId="{1422032A-15A9-4B1F-9500-8E222D469A49}" type="presParOf" srcId="{3810F75A-856C-4A99-B1E8-A294C16368C6}" destId="{95178792-F356-4E30-9FBB-2C7363DCD44D}" srcOrd="7" destOrd="0" presId="urn:microsoft.com/office/officeart/2018/2/layout/IconLabelList"/>
    <dgm:cxn modelId="{353D00E0-95DC-41F1-A4E5-4D4100C680CB}" type="presParOf" srcId="{3810F75A-856C-4A99-B1E8-A294C16368C6}" destId="{E18CC255-3827-4483-96E5-6CB500A749A4}" srcOrd="8" destOrd="0" presId="urn:microsoft.com/office/officeart/2018/2/layout/IconLabelList"/>
    <dgm:cxn modelId="{C80EA6A0-65F3-488C-B3A0-D2B269CF50ED}" type="presParOf" srcId="{E18CC255-3827-4483-96E5-6CB500A749A4}" destId="{B1C4EEFE-8362-4FB1-AA8C-5F4851969843}" srcOrd="0" destOrd="0" presId="urn:microsoft.com/office/officeart/2018/2/layout/IconLabelList"/>
    <dgm:cxn modelId="{689F7932-AD3E-4227-8EB7-71FA29BE164D}" type="presParOf" srcId="{E18CC255-3827-4483-96E5-6CB500A749A4}" destId="{D3085194-BDC5-450E-8B6F-62CEF297E14E}" srcOrd="1" destOrd="0" presId="urn:microsoft.com/office/officeart/2018/2/layout/IconLabelList"/>
    <dgm:cxn modelId="{8E6B695A-C275-44ED-966B-E146F71026A3}" type="presParOf" srcId="{E18CC255-3827-4483-96E5-6CB500A749A4}" destId="{C5C028EF-E2F1-42DC-A93B-AB426760268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07C30-BE57-47AE-B0E1-EFC4EF894183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8664E0-7F7F-4ABC-BD80-5ACDAA02F111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A review in 2008 identified 6 studies measuring the effect on patient care and professional practice</a:t>
          </a:r>
        </a:p>
      </dgm:t>
    </dgm:pt>
    <dgm:pt modelId="{6C0BA83D-C44B-4C01-A31F-FD28D783D1C2}" type="parTrans" cxnId="{D84977CB-4EB5-42CB-88FA-A21C666D071C}">
      <dgm:prSet/>
      <dgm:spPr/>
      <dgm:t>
        <a:bodyPr/>
        <a:lstStyle/>
        <a:p>
          <a:endParaRPr lang="en-US"/>
        </a:p>
      </dgm:t>
    </dgm:pt>
    <dgm:pt modelId="{DAF4F6EA-0731-4901-9D93-B4DFC3ABDD6A}" type="sibTrans" cxnId="{D84977CB-4EB5-42CB-88FA-A21C666D071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F878136-33BE-44C9-B36F-D8D125CC81F0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4 of the studies showed positive outcomes on patient satisfaction, teamwork, error rates</a:t>
          </a:r>
        </a:p>
      </dgm:t>
    </dgm:pt>
    <dgm:pt modelId="{71429C42-EB13-455B-A2B9-03EDEA7C539A}" type="parTrans" cxnId="{E2F3E9BC-CD97-4AB3-B7BE-BD8EAA796584}">
      <dgm:prSet/>
      <dgm:spPr/>
      <dgm:t>
        <a:bodyPr/>
        <a:lstStyle/>
        <a:p>
          <a:endParaRPr lang="en-US"/>
        </a:p>
      </dgm:t>
    </dgm:pt>
    <dgm:pt modelId="{E051ED03-6668-4EE1-AF83-01AD7ED8FF58}" type="sibTrans" cxnId="{E2F3E9BC-CD97-4AB3-B7BE-BD8EAA796584}">
      <dgm:prSet/>
      <dgm:spPr/>
      <dgm:t>
        <a:bodyPr/>
        <a:lstStyle/>
        <a:p>
          <a:endParaRPr lang="en-US"/>
        </a:p>
      </dgm:t>
    </dgm:pt>
    <dgm:pt modelId="{25DE9E99-DF0F-D043-A60D-39F75AF73738}" type="pres">
      <dgm:prSet presAssocID="{1E107C30-BE57-47AE-B0E1-EFC4EF89418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A4DAE29-D8F6-A545-A969-5823CF194033}" type="pres">
      <dgm:prSet presAssocID="{3B8664E0-7F7F-4ABC-BD80-5ACDAA02F111}" presName="firs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15F1E-5BDA-9F44-AF87-63CB18B5B7AC}" type="pres">
      <dgm:prSet presAssocID="{DAF4F6EA-0731-4901-9D93-B4DFC3ABDD6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B63EF73-A62D-4445-BCCF-CE9A9693387B}" type="pres">
      <dgm:prSet presAssocID="{3F878136-33BE-44C9-B36F-D8D125CC81F0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F5D51-51AE-472A-8A5E-177B2E5C65CD}" type="presOf" srcId="{3F878136-33BE-44C9-B36F-D8D125CC81F0}" destId="{DB63EF73-A62D-4445-BCCF-CE9A9693387B}" srcOrd="0" destOrd="0" presId="urn:microsoft.com/office/officeart/2005/8/layout/bProcess2"/>
    <dgm:cxn modelId="{62DCC981-BE42-4B9D-9CFA-0949DC9065F6}" type="presOf" srcId="{1E107C30-BE57-47AE-B0E1-EFC4EF894183}" destId="{25DE9E99-DF0F-D043-A60D-39F75AF73738}" srcOrd="0" destOrd="0" presId="urn:microsoft.com/office/officeart/2005/8/layout/bProcess2"/>
    <dgm:cxn modelId="{2E424D7E-8703-498D-8941-B8B004DF7E4D}" type="presOf" srcId="{DAF4F6EA-0731-4901-9D93-B4DFC3ABDD6A}" destId="{97A15F1E-5BDA-9F44-AF87-63CB18B5B7AC}" srcOrd="0" destOrd="0" presId="urn:microsoft.com/office/officeart/2005/8/layout/bProcess2"/>
    <dgm:cxn modelId="{984190F5-3B15-446B-AEDE-1E537BEDBFD7}" type="presOf" srcId="{3B8664E0-7F7F-4ABC-BD80-5ACDAA02F111}" destId="{FA4DAE29-D8F6-A545-A969-5823CF194033}" srcOrd="0" destOrd="0" presId="urn:microsoft.com/office/officeart/2005/8/layout/bProcess2"/>
    <dgm:cxn modelId="{D84977CB-4EB5-42CB-88FA-A21C666D071C}" srcId="{1E107C30-BE57-47AE-B0E1-EFC4EF894183}" destId="{3B8664E0-7F7F-4ABC-BD80-5ACDAA02F111}" srcOrd="0" destOrd="0" parTransId="{6C0BA83D-C44B-4C01-A31F-FD28D783D1C2}" sibTransId="{DAF4F6EA-0731-4901-9D93-B4DFC3ABDD6A}"/>
    <dgm:cxn modelId="{E2F3E9BC-CD97-4AB3-B7BE-BD8EAA796584}" srcId="{1E107C30-BE57-47AE-B0E1-EFC4EF894183}" destId="{3F878136-33BE-44C9-B36F-D8D125CC81F0}" srcOrd="1" destOrd="0" parTransId="{71429C42-EB13-455B-A2B9-03EDEA7C539A}" sibTransId="{E051ED03-6668-4EE1-AF83-01AD7ED8FF58}"/>
    <dgm:cxn modelId="{8DA7850F-991A-4979-912D-F3F19AE01FC1}" type="presParOf" srcId="{25DE9E99-DF0F-D043-A60D-39F75AF73738}" destId="{FA4DAE29-D8F6-A545-A969-5823CF194033}" srcOrd="0" destOrd="0" presId="urn:microsoft.com/office/officeart/2005/8/layout/bProcess2"/>
    <dgm:cxn modelId="{68067FA7-6B9B-468B-97B5-D104E90EECBF}" type="presParOf" srcId="{25DE9E99-DF0F-D043-A60D-39F75AF73738}" destId="{97A15F1E-5BDA-9F44-AF87-63CB18B5B7AC}" srcOrd="1" destOrd="0" presId="urn:microsoft.com/office/officeart/2005/8/layout/bProcess2"/>
    <dgm:cxn modelId="{F8CC26C4-CA7E-493A-B133-BFBFBFD57A23}" type="presParOf" srcId="{25DE9E99-DF0F-D043-A60D-39F75AF73738}" destId="{DB63EF73-A62D-4445-BCCF-CE9A9693387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5D587-58A0-4171-A609-311C7E4AD03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14FA91-F9E1-41F1-8A78-0966424CFD38}">
      <dgm:prSet phldrT="[Text]"/>
      <dgm:spPr>
        <a:solidFill>
          <a:schemeClr val="accent1">
            <a:lumMod val="75000"/>
            <a:alpha val="50000"/>
          </a:schemeClr>
        </a:solidFill>
        <a:ln w="28575"/>
      </dgm:spPr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8BC49FD0-EC3A-4465-B4AD-443BABC9AF45}" type="parTrans" cxnId="{CD2ACD80-0799-4D29-8086-E30EBB875254}">
      <dgm:prSet/>
      <dgm:spPr/>
      <dgm:t>
        <a:bodyPr/>
        <a:lstStyle/>
        <a:p>
          <a:endParaRPr lang="en-US"/>
        </a:p>
      </dgm:t>
    </dgm:pt>
    <dgm:pt modelId="{2F27A076-3F4F-4705-BF26-A8F6D8F9DF58}" type="sibTrans" cxnId="{CD2ACD80-0799-4D29-8086-E30EBB875254}">
      <dgm:prSet/>
      <dgm:spPr/>
      <dgm:t>
        <a:bodyPr/>
        <a:lstStyle/>
        <a:p>
          <a:endParaRPr lang="en-US"/>
        </a:p>
      </dgm:t>
    </dgm:pt>
    <dgm:pt modelId="{40A506C9-D5C1-4E32-B464-A1901544F19F}">
      <dgm:prSet phldrT="[Text]" custT="1"/>
      <dgm:spPr/>
      <dgm:t>
        <a:bodyPr/>
        <a:lstStyle/>
        <a:p>
          <a:r>
            <a:rPr lang="en-US" sz="2800" dirty="0" smtClean="0"/>
            <a:t>Family</a:t>
          </a:r>
          <a:endParaRPr lang="en-US" sz="2800" dirty="0"/>
        </a:p>
      </dgm:t>
    </dgm:pt>
    <dgm:pt modelId="{1C8C06D2-8F2C-48A4-BB6E-A255BF85D9FB}" type="parTrans" cxnId="{5CAAF30C-7452-4CFD-9A20-C54B77C231F4}">
      <dgm:prSet/>
      <dgm:spPr/>
      <dgm:t>
        <a:bodyPr/>
        <a:lstStyle/>
        <a:p>
          <a:endParaRPr lang="en-US"/>
        </a:p>
      </dgm:t>
    </dgm:pt>
    <dgm:pt modelId="{83A156D0-49AB-405D-AB91-962E3C254F80}" type="sibTrans" cxnId="{5CAAF30C-7452-4CFD-9A20-C54B77C231F4}">
      <dgm:prSet/>
      <dgm:spPr/>
      <dgm:t>
        <a:bodyPr/>
        <a:lstStyle/>
        <a:p>
          <a:endParaRPr lang="en-US"/>
        </a:p>
      </dgm:t>
    </dgm:pt>
    <dgm:pt modelId="{BE332E65-6172-46C6-884E-A204DF7B820A}">
      <dgm:prSet phldrT="[Text]"/>
      <dgm:spPr/>
      <dgm:t>
        <a:bodyPr/>
        <a:lstStyle/>
        <a:p>
          <a:r>
            <a:rPr lang="en-US" dirty="0" smtClean="0"/>
            <a:t>Marriage</a:t>
          </a:r>
          <a:endParaRPr lang="en-US" dirty="0"/>
        </a:p>
      </dgm:t>
    </dgm:pt>
    <dgm:pt modelId="{D3C22D37-6638-4A06-8A9A-40F8EC0B8088}" type="parTrans" cxnId="{ED7B8953-5D27-4F59-9878-88A27182EB4D}">
      <dgm:prSet/>
      <dgm:spPr/>
      <dgm:t>
        <a:bodyPr/>
        <a:lstStyle/>
        <a:p>
          <a:endParaRPr lang="en-US"/>
        </a:p>
      </dgm:t>
    </dgm:pt>
    <dgm:pt modelId="{E00D49E5-6BD0-4656-AC54-64825413E7D6}" type="sibTrans" cxnId="{ED7B8953-5D27-4F59-9878-88A27182EB4D}">
      <dgm:prSet/>
      <dgm:spPr/>
      <dgm:t>
        <a:bodyPr/>
        <a:lstStyle/>
        <a:p>
          <a:endParaRPr lang="en-US"/>
        </a:p>
      </dgm:t>
    </dgm:pt>
    <dgm:pt modelId="{49D9836E-2DE0-4DD6-8D36-72056A0F9E9B}">
      <dgm:prSet phldrT="[Text]" custT="1"/>
      <dgm:spPr/>
      <dgm:t>
        <a:bodyPr/>
        <a:lstStyle/>
        <a:p>
          <a:r>
            <a:rPr lang="en-US" sz="2800" dirty="0" smtClean="0"/>
            <a:t>Career</a:t>
          </a:r>
          <a:endParaRPr lang="en-US" sz="2800" dirty="0"/>
        </a:p>
      </dgm:t>
    </dgm:pt>
    <dgm:pt modelId="{4E8D67B0-94BB-43CB-9184-B600D863A5D1}" type="parTrans" cxnId="{E8457B2F-9432-4435-A22D-14033BC973B1}">
      <dgm:prSet/>
      <dgm:spPr/>
      <dgm:t>
        <a:bodyPr/>
        <a:lstStyle/>
        <a:p>
          <a:endParaRPr lang="en-US"/>
        </a:p>
      </dgm:t>
    </dgm:pt>
    <dgm:pt modelId="{A58E66E0-84C0-49F8-94DB-EA58A811AC80}" type="sibTrans" cxnId="{E8457B2F-9432-4435-A22D-14033BC973B1}">
      <dgm:prSet/>
      <dgm:spPr/>
      <dgm:t>
        <a:bodyPr/>
        <a:lstStyle/>
        <a:p>
          <a:endParaRPr lang="en-US"/>
        </a:p>
      </dgm:t>
    </dgm:pt>
    <dgm:pt modelId="{E3437C22-7399-4069-866D-DC0690132EE9}">
      <dgm:prSet phldrT="[Text]"/>
      <dgm:spPr/>
      <dgm:t>
        <a:bodyPr/>
        <a:lstStyle/>
        <a:p>
          <a:r>
            <a:rPr lang="en-US" dirty="0" smtClean="0"/>
            <a:t>Friends and teachers</a:t>
          </a:r>
          <a:endParaRPr lang="en-US" dirty="0"/>
        </a:p>
      </dgm:t>
    </dgm:pt>
    <dgm:pt modelId="{45E46905-4CC9-4377-9F98-8E986E9BB558}" type="parTrans" cxnId="{6FEA78AC-B304-4BA0-9619-70F9FCF5A607}">
      <dgm:prSet/>
      <dgm:spPr/>
      <dgm:t>
        <a:bodyPr/>
        <a:lstStyle/>
        <a:p>
          <a:endParaRPr lang="en-US"/>
        </a:p>
      </dgm:t>
    </dgm:pt>
    <dgm:pt modelId="{8FB58FB6-8521-4834-A890-5010897AA3FF}" type="sibTrans" cxnId="{6FEA78AC-B304-4BA0-9619-70F9FCF5A607}">
      <dgm:prSet/>
      <dgm:spPr/>
      <dgm:t>
        <a:bodyPr/>
        <a:lstStyle/>
        <a:p>
          <a:endParaRPr lang="en-US"/>
        </a:p>
      </dgm:t>
    </dgm:pt>
    <dgm:pt modelId="{EF18D54C-74E1-4E75-B3B9-1738E0559752}">
      <dgm:prSet phldrT="[Text]" custT="1"/>
      <dgm:spPr/>
      <dgm:t>
        <a:bodyPr/>
        <a:lstStyle/>
        <a:p>
          <a:r>
            <a:rPr lang="en-US" sz="2800" dirty="0" smtClean="0"/>
            <a:t>Citizen</a:t>
          </a:r>
          <a:endParaRPr lang="en-US" sz="2800" dirty="0"/>
        </a:p>
      </dgm:t>
    </dgm:pt>
    <dgm:pt modelId="{BD1B07DC-9082-4FE7-8F09-2F56C31DA764}" type="parTrans" cxnId="{E36D463F-6774-4685-B6F0-2C5CE4CD63BC}">
      <dgm:prSet/>
      <dgm:spPr/>
      <dgm:t>
        <a:bodyPr/>
        <a:lstStyle/>
        <a:p>
          <a:endParaRPr lang="en-US"/>
        </a:p>
      </dgm:t>
    </dgm:pt>
    <dgm:pt modelId="{90731585-0F89-4CA0-B627-C77E31E3D644}" type="sibTrans" cxnId="{E36D463F-6774-4685-B6F0-2C5CE4CD63BC}">
      <dgm:prSet/>
      <dgm:spPr/>
      <dgm:t>
        <a:bodyPr/>
        <a:lstStyle/>
        <a:p>
          <a:endParaRPr lang="en-US"/>
        </a:p>
      </dgm:t>
    </dgm:pt>
    <dgm:pt modelId="{81F7C343-7488-4B8B-9727-F357AF9D15B2}">
      <dgm:prSet phldrT="[Text]"/>
      <dgm:spPr/>
      <dgm:t>
        <a:bodyPr/>
        <a:lstStyle/>
        <a:p>
          <a:r>
            <a:rPr lang="en-US" dirty="0" smtClean="0"/>
            <a:t>Religious practices</a:t>
          </a:r>
          <a:endParaRPr lang="en-US" dirty="0"/>
        </a:p>
      </dgm:t>
    </dgm:pt>
    <dgm:pt modelId="{F2172DD2-CEFE-4678-AB0B-74BDC1FCA73F}" type="parTrans" cxnId="{8F39B234-5A70-43D7-9AC3-69535DD9AFD7}">
      <dgm:prSet/>
      <dgm:spPr/>
      <dgm:t>
        <a:bodyPr/>
        <a:lstStyle/>
        <a:p>
          <a:endParaRPr lang="en-US"/>
        </a:p>
      </dgm:t>
    </dgm:pt>
    <dgm:pt modelId="{20CF5D35-74FB-4F97-B522-5C365C5A1FE9}" type="sibTrans" cxnId="{8F39B234-5A70-43D7-9AC3-69535DD9AFD7}">
      <dgm:prSet/>
      <dgm:spPr/>
      <dgm:t>
        <a:bodyPr/>
        <a:lstStyle/>
        <a:p>
          <a:endParaRPr lang="en-US"/>
        </a:p>
      </dgm:t>
    </dgm:pt>
    <dgm:pt modelId="{30C15ED8-FAA8-4923-8265-C48236FD498A}" type="pres">
      <dgm:prSet presAssocID="{4235D587-58A0-4171-A609-311C7E4AD0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95AA6-4A5F-4C3C-8876-3BBE16B9C5FD}" type="pres">
      <dgm:prSet presAssocID="{4235D587-58A0-4171-A609-311C7E4AD03D}" presName="radial" presStyleCnt="0">
        <dgm:presLayoutVars>
          <dgm:animLvl val="ctr"/>
        </dgm:presLayoutVars>
      </dgm:prSet>
      <dgm:spPr/>
    </dgm:pt>
    <dgm:pt modelId="{6A1B85D3-F0BF-4338-94ED-76996635FCD4}" type="pres">
      <dgm:prSet presAssocID="{9A14FA91-F9E1-41F1-8A78-0966424CFD38}" presName="centerShape" presStyleLbl="vennNode1" presStyleIdx="0" presStyleCnt="7" custLinFactNeighborX="761" custLinFactNeighborY="-2081"/>
      <dgm:spPr/>
      <dgm:t>
        <a:bodyPr/>
        <a:lstStyle/>
        <a:p>
          <a:endParaRPr lang="en-US"/>
        </a:p>
      </dgm:t>
    </dgm:pt>
    <dgm:pt modelId="{1BDA6C0E-12CC-4D67-83C8-BF048C858E5D}" type="pres">
      <dgm:prSet presAssocID="{40A506C9-D5C1-4E32-B464-A1901544F19F}" presName="node" presStyleLbl="vennNode1" presStyleIdx="1" presStyleCnt="7" custRadScaleRad="110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463F5-5823-423C-974B-DC42570C07B4}" type="pres">
      <dgm:prSet presAssocID="{BE332E65-6172-46C6-884E-A204DF7B820A}" presName="node" presStyleLbl="vennNode1" presStyleIdx="2" presStyleCnt="7" custRadScaleRad="104678" custRadScaleInc="-4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DB07-690E-409C-9EC2-67A1115DEEF6}" type="pres">
      <dgm:prSet presAssocID="{EF18D54C-74E1-4E75-B3B9-1738E0559752}" presName="node" presStyleLbl="vennNode1" presStyleIdx="3" presStyleCnt="7" custRadScaleRad="95004" custRadScaleInc="-18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27D6-6936-4FA4-9208-7CE224C6D70A}" type="pres">
      <dgm:prSet presAssocID="{81F7C343-7488-4B8B-9727-F357AF9D15B2}" presName="node" presStyleLbl="vennNode1" presStyleIdx="4" presStyleCnt="7" custRadScaleRad="80832" custRadScaleInc="-3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0F15E-090B-44D9-9CF6-D27457FAF251}" type="pres">
      <dgm:prSet presAssocID="{49D9836E-2DE0-4DD6-8D36-72056A0F9E9B}" presName="node" presStyleLbl="vennNode1" presStyleIdx="5" presStyleCnt="7" custRadScaleRad="92745" custRadScaleInc="12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C1263-EA10-4B4B-9CA8-FD7F69965E79}" type="pres">
      <dgm:prSet presAssocID="{E3437C22-7399-4069-866D-DC0690132EE9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ACD80-0799-4D29-8086-E30EBB875254}" srcId="{4235D587-58A0-4171-A609-311C7E4AD03D}" destId="{9A14FA91-F9E1-41F1-8A78-0966424CFD38}" srcOrd="0" destOrd="0" parTransId="{8BC49FD0-EC3A-4465-B4AD-443BABC9AF45}" sibTransId="{2F27A076-3F4F-4705-BF26-A8F6D8F9DF58}"/>
    <dgm:cxn modelId="{630DFAF1-545F-4A0F-9BE9-286DA125AD73}" type="presOf" srcId="{4235D587-58A0-4171-A609-311C7E4AD03D}" destId="{30C15ED8-FAA8-4923-8265-C48236FD498A}" srcOrd="0" destOrd="0" presId="urn:microsoft.com/office/officeart/2005/8/layout/radial3"/>
    <dgm:cxn modelId="{E6C3A7DF-8FE3-4DC4-A62B-44C92AE7DD56}" type="presOf" srcId="{40A506C9-D5C1-4E32-B464-A1901544F19F}" destId="{1BDA6C0E-12CC-4D67-83C8-BF048C858E5D}" srcOrd="0" destOrd="0" presId="urn:microsoft.com/office/officeart/2005/8/layout/radial3"/>
    <dgm:cxn modelId="{46617D72-3D80-4EB9-96B4-3DC6B6EB01D3}" type="presOf" srcId="{BE332E65-6172-46C6-884E-A204DF7B820A}" destId="{C19463F5-5823-423C-974B-DC42570C07B4}" srcOrd="0" destOrd="0" presId="urn:microsoft.com/office/officeart/2005/8/layout/radial3"/>
    <dgm:cxn modelId="{5CAAF30C-7452-4CFD-9A20-C54B77C231F4}" srcId="{9A14FA91-F9E1-41F1-8A78-0966424CFD38}" destId="{40A506C9-D5C1-4E32-B464-A1901544F19F}" srcOrd="0" destOrd="0" parTransId="{1C8C06D2-8F2C-48A4-BB6E-A255BF85D9FB}" sibTransId="{83A156D0-49AB-405D-AB91-962E3C254F80}"/>
    <dgm:cxn modelId="{E8457B2F-9432-4435-A22D-14033BC973B1}" srcId="{9A14FA91-F9E1-41F1-8A78-0966424CFD38}" destId="{49D9836E-2DE0-4DD6-8D36-72056A0F9E9B}" srcOrd="4" destOrd="0" parTransId="{4E8D67B0-94BB-43CB-9184-B600D863A5D1}" sibTransId="{A58E66E0-84C0-49F8-94DB-EA58A811AC80}"/>
    <dgm:cxn modelId="{C3C4F6C7-888F-4CEC-9C4F-DA595E89FBBA}" type="presOf" srcId="{81F7C343-7488-4B8B-9727-F357AF9D15B2}" destId="{1B1B27D6-6936-4FA4-9208-7CE224C6D70A}" srcOrd="0" destOrd="0" presId="urn:microsoft.com/office/officeart/2005/8/layout/radial3"/>
    <dgm:cxn modelId="{ED7B8953-5D27-4F59-9878-88A27182EB4D}" srcId="{9A14FA91-F9E1-41F1-8A78-0966424CFD38}" destId="{BE332E65-6172-46C6-884E-A204DF7B820A}" srcOrd="1" destOrd="0" parTransId="{D3C22D37-6638-4A06-8A9A-40F8EC0B8088}" sibTransId="{E00D49E5-6BD0-4656-AC54-64825413E7D6}"/>
    <dgm:cxn modelId="{0D21F29A-B49C-4073-96E8-DB899E7FC753}" type="presOf" srcId="{E3437C22-7399-4069-866D-DC0690132EE9}" destId="{74AC1263-EA10-4B4B-9CA8-FD7F69965E79}" srcOrd="0" destOrd="0" presId="urn:microsoft.com/office/officeart/2005/8/layout/radial3"/>
    <dgm:cxn modelId="{E36D463F-6774-4685-B6F0-2C5CE4CD63BC}" srcId="{9A14FA91-F9E1-41F1-8A78-0966424CFD38}" destId="{EF18D54C-74E1-4E75-B3B9-1738E0559752}" srcOrd="2" destOrd="0" parTransId="{BD1B07DC-9082-4FE7-8F09-2F56C31DA764}" sibTransId="{90731585-0F89-4CA0-B627-C77E31E3D644}"/>
    <dgm:cxn modelId="{FED1A1AC-A62E-4A6E-9BCF-CDA471068916}" type="presOf" srcId="{EF18D54C-74E1-4E75-B3B9-1738E0559752}" destId="{4BB4DB07-690E-409C-9EC2-67A1115DEEF6}" srcOrd="0" destOrd="0" presId="urn:microsoft.com/office/officeart/2005/8/layout/radial3"/>
    <dgm:cxn modelId="{6FEA78AC-B304-4BA0-9619-70F9FCF5A607}" srcId="{9A14FA91-F9E1-41F1-8A78-0966424CFD38}" destId="{E3437C22-7399-4069-866D-DC0690132EE9}" srcOrd="5" destOrd="0" parTransId="{45E46905-4CC9-4377-9F98-8E986E9BB558}" sibTransId="{8FB58FB6-8521-4834-A890-5010897AA3FF}"/>
    <dgm:cxn modelId="{8F39B234-5A70-43D7-9AC3-69535DD9AFD7}" srcId="{9A14FA91-F9E1-41F1-8A78-0966424CFD38}" destId="{81F7C343-7488-4B8B-9727-F357AF9D15B2}" srcOrd="3" destOrd="0" parTransId="{F2172DD2-CEFE-4678-AB0B-74BDC1FCA73F}" sibTransId="{20CF5D35-74FB-4F97-B522-5C365C5A1FE9}"/>
    <dgm:cxn modelId="{9F261907-1365-460D-93AA-094CAF151D47}" type="presOf" srcId="{9A14FA91-F9E1-41F1-8A78-0966424CFD38}" destId="{6A1B85D3-F0BF-4338-94ED-76996635FCD4}" srcOrd="0" destOrd="0" presId="urn:microsoft.com/office/officeart/2005/8/layout/radial3"/>
    <dgm:cxn modelId="{6A5E4D7F-7511-4050-910F-7A63B372C289}" type="presOf" srcId="{49D9836E-2DE0-4DD6-8D36-72056A0F9E9B}" destId="{1E50F15E-090B-44D9-9CF6-D27457FAF251}" srcOrd="0" destOrd="0" presId="urn:microsoft.com/office/officeart/2005/8/layout/radial3"/>
    <dgm:cxn modelId="{CA777ED6-4AB9-4783-AF64-2746C4BD8344}" type="presParOf" srcId="{30C15ED8-FAA8-4923-8265-C48236FD498A}" destId="{21695AA6-4A5F-4C3C-8876-3BBE16B9C5FD}" srcOrd="0" destOrd="0" presId="urn:microsoft.com/office/officeart/2005/8/layout/radial3"/>
    <dgm:cxn modelId="{A73FB7DF-A6B3-409B-BD2F-30FABBB22B05}" type="presParOf" srcId="{21695AA6-4A5F-4C3C-8876-3BBE16B9C5FD}" destId="{6A1B85D3-F0BF-4338-94ED-76996635FCD4}" srcOrd="0" destOrd="0" presId="urn:microsoft.com/office/officeart/2005/8/layout/radial3"/>
    <dgm:cxn modelId="{7BB16DA0-7071-409C-94B0-B7122720654A}" type="presParOf" srcId="{21695AA6-4A5F-4C3C-8876-3BBE16B9C5FD}" destId="{1BDA6C0E-12CC-4D67-83C8-BF048C858E5D}" srcOrd="1" destOrd="0" presId="urn:microsoft.com/office/officeart/2005/8/layout/radial3"/>
    <dgm:cxn modelId="{2DD3836A-8196-4EA2-843D-17BFF045B273}" type="presParOf" srcId="{21695AA6-4A5F-4C3C-8876-3BBE16B9C5FD}" destId="{C19463F5-5823-423C-974B-DC42570C07B4}" srcOrd="2" destOrd="0" presId="urn:microsoft.com/office/officeart/2005/8/layout/radial3"/>
    <dgm:cxn modelId="{C4872B95-158A-4CF1-B2F1-C516549EC23B}" type="presParOf" srcId="{21695AA6-4A5F-4C3C-8876-3BBE16B9C5FD}" destId="{4BB4DB07-690E-409C-9EC2-67A1115DEEF6}" srcOrd="3" destOrd="0" presId="urn:microsoft.com/office/officeart/2005/8/layout/radial3"/>
    <dgm:cxn modelId="{D5A7FDF7-3954-4D14-996B-CC2CBE1C46BD}" type="presParOf" srcId="{21695AA6-4A5F-4C3C-8876-3BBE16B9C5FD}" destId="{1B1B27D6-6936-4FA4-9208-7CE224C6D70A}" srcOrd="4" destOrd="0" presId="urn:microsoft.com/office/officeart/2005/8/layout/radial3"/>
    <dgm:cxn modelId="{5D8749E8-D899-4B9F-9339-8A6A807C03C5}" type="presParOf" srcId="{21695AA6-4A5F-4C3C-8876-3BBE16B9C5FD}" destId="{1E50F15E-090B-44D9-9CF6-D27457FAF251}" srcOrd="5" destOrd="0" presId="urn:microsoft.com/office/officeart/2005/8/layout/radial3"/>
    <dgm:cxn modelId="{5DA6926B-2218-405B-83C6-553274286473}" type="presParOf" srcId="{21695AA6-4A5F-4C3C-8876-3BBE16B9C5FD}" destId="{74AC1263-EA10-4B4B-9CA8-FD7F69965E79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5D587-58A0-4171-A609-311C7E4AD03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14FA91-F9E1-41F1-8A78-0966424CFD38}">
      <dgm:prSet phldrT="[Text]"/>
      <dgm:spPr>
        <a:solidFill>
          <a:schemeClr val="accent1">
            <a:lumMod val="75000"/>
            <a:alpha val="50000"/>
          </a:schemeClr>
        </a:solidFill>
        <a:ln w="28575"/>
      </dgm:spPr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8BC49FD0-EC3A-4465-B4AD-443BABC9AF45}" type="parTrans" cxnId="{CD2ACD80-0799-4D29-8086-E30EBB875254}">
      <dgm:prSet/>
      <dgm:spPr/>
      <dgm:t>
        <a:bodyPr/>
        <a:lstStyle/>
        <a:p>
          <a:endParaRPr lang="en-US"/>
        </a:p>
      </dgm:t>
    </dgm:pt>
    <dgm:pt modelId="{2F27A076-3F4F-4705-BF26-A8F6D8F9DF58}" type="sibTrans" cxnId="{CD2ACD80-0799-4D29-8086-E30EBB875254}">
      <dgm:prSet/>
      <dgm:spPr/>
      <dgm:t>
        <a:bodyPr/>
        <a:lstStyle/>
        <a:p>
          <a:endParaRPr lang="en-US"/>
        </a:p>
      </dgm:t>
    </dgm:pt>
    <dgm:pt modelId="{40A506C9-D5C1-4E32-B464-A1901544F19F}">
      <dgm:prSet phldrT="[Text]" custT="1"/>
      <dgm:spPr/>
      <dgm:t>
        <a:bodyPr/>
        <a:lstStyle/>
        <a:p>
          <a:r>
            <a:rPr lang="en-US" sz="2000" dirty="0" smtClean="0"/>
            <a:t>Family</a:t>
          </a:r>
          <a:endParaRPr lang="en-US" sz="2000" dirty="0"/>
        </a:p>
      </dgm:t>
    </dgm:pt>
    <dgm:pt modelId="{1C8C06D2-8F2C-48A4-BB6E-A255BF85D9FB}" type="parTrans" cxnId="{5CAAF30C-7452-4CFD-9A20-C54B77C231F4}">
      <dgm:prSet/>
      <dgm:spPr/>
      <dgm:t>
        <a:bodyPr/>
        <a:lstStyle/>
        <a:p>
          <a:endParaRPr lang="en-US"/>
        </a:p>
      </dgm:t>
    </dgm:pt>
    <dgm:pt modelId="{83A156D0-49AB-405D-AB91-962E3C254F80}" type="sibTrans" cxnId="{5CAAF30C-7452-4CFD-9A20-C54B77C231F4}">
      <dgm:prSet/>
      <dgm:spPr/>
      <dgm:t>
        <a:bodyPr/>
        <a:lstStyle/>
        <a:p>
          <a:endParaRPr lang="en-US"/>
        </a:p>
      </dgm:t>
    </dgm:pt>
    <dgm:pt modelId="{BE332E65-6172-46C6-884E-A204DF7B820A}">
      <dgm:prSet phldrT="[Text]"/>
      <dgm:spPr/>
      <dgm:t>
        <a:bodyPr/>
        <a:lstStyle/>
        <a:p>
          <a:r>
            <a:rPr lang="en-US" dirty="0" smtClean="0"/>
            <a:t>Marriage</a:t>
          </a:r>
          <a:endParaRPr lang="en-US" dirty="0"/>
        </a:p>
      </dgm:t>
    </dgm:pt>
    <dgm:pt modelId="{D3C22D37-6638-4A06-8A9A-40F8EC0B8088}" type="parTrans" cxnId="{ED7B8953-5D27-4F59-9878-88A27182EB4D}">
      <dgm:prSet/>
      <dgm:spPr/>
      <dgm:t>
        <a:bodyPr/>
        <a:lstStyle/>
        <a:p>
          <a:endParaRPr lang="en-US"/>
        </a:p>
      </dgm:t>
    </dgm:pt>
    <dgm:pt modelId="{E00D49E5-6BD0-4656-AC54-64825413E7D6}" type="sibTrans" cxnId="{ED7B8953-5D27-4F59-9878-88A27182EB4D}">
      <dgm:prSet/>
      <dgm:spPr/>
      <dgm:t>
        <a:bodyPr/>
        <a:lstStyle/>
        <a:p>
          <a:endParaRPr lang="en-US"/>
        </a:p>
      </dgm:t>
    </dgm:pt>
    <dgm:pt modelId="{49D9836E-2DE0-4DD6-8D36-72056A0F9E9B}">
      <dgm:prSet phldrT="[Text]" custT="1"/>
      <dgm:spPr/>
      <dgm:t>
        <a:bodyPr/>
        <a:lstStyle/>
        <a:p>
          <a:r>
            <a:rPr lang="en-US" sz="2000" dirty="0" smtClean="0"/>
            <a:t>Career</a:t>
          </a:r>
          <a:endParaRPr lang="en-US" sz="2000" dirty="0"/>
        </a:p>
      </dgm:t>
    </dgm:pt>
    <dgm:pt modelId="{4E8D67B0-94BB-43CB-9184-B600D863A5D1}" type="parTrans" cxnId="{E8457B2F-9432-4435-A22D-14033BC973B1}">
      <dgm:prSet/>
      <dgm:spPr/>
      <dgm:t>
        <a:bodyPr/>
        <a:lstStyle/>
        <a:p>
          <a:endParaRPr lang="en-US"/>
        </a:p>
      </dgm:t>
    </dgm:pt>
    <dgm:pt modelId="{A58E66E0-84C0-49F8-94DB-EA58A811AC80}" type="sibTrans" cxnId="{E8457B2F-9432-4435-A22D-14033BC973B1}">
      <dgm:prSet/>
      <dgm:spPr/>
      <dgm:t>
        <a:bodyPr/>
        <a:lstStyle/>
        <a:p>
          <a:endParaRPr lang="en-US"/>
        </a:p>
      </dgm:t>
    </dgm:pt>
    <dgm:pt modelId="{E3437C22-7399-4069-866D-DC0690132EE9}">
      <dgm:prSet phldrT="[Text]"/>
      <dgm:spPr/>
      <dgm:t>
        <a:bodyPr/>
        <a:lstStyle/>
        <a:p>
          <a:r>
            <a:rPr lang="en-US" dirty="0" smtClean="0"/>
            <a:t>Friends and teachers</a:t>
          </a:r>
          <a:endParaRPr lang="en-US" dirty="0"/>
        </a:p>
      </dgm:t>
    </dgm:pt>
    <dgm:pt modelId="{45E46905-4CC9-4377-9F98-8E986E9BB558}" type="parTrans" cxnId="{6FEA78AC-B304-4BA0-9619-70F9FCF5A607}">
      <dgm:prSet/>
      <dgm:spPr/>
      <dgm:t>
        <a:bodyPr/>
        <a:lstStyle/>
        <a:p>
          <a:endParaRPr lang="en-US"/>
        </a:p>
      </dgm:t>
    </dgm:pt>
    <dgm:pt modelId="{8FB58FB6-8521-4834-A890-5010897AA3FF}" type="sibTrans" cxnId="{6FEA78AC-B304-4BA0-9619-70F9FCF5A607}">
      <dgm:prSet/>
      <dgm:spPr/>
      <dgm:t>
        <a:bodyPr/>
        <a:lstStyle/>
        <a:p>
          <a:endParaRPr lang="en-US"/>
        </a:p>
      </dgm:t>
    </dgm:pt>
    <dgm:pt modelId="{EF18D54C-74E1-4E75-B3B9-1738E0559752}">
      <dgm:prSet phldrT="[Text]" custT="1"/>
      <dgm:spPr/>
      <dgm:t>
        <a:bodyPr/>
        <a:lstStyle/>
        <a:p>
          <a:r>
            <a:rPr lang="en-US" sz="2000" dirty="0" smtClean="0"/>
            <a:t>Citizen</a:t>
          </a:r>
          <a:endParaRPr lang="en-US" sz="2000" dirty="0"/>
        </a:p>
      </dgm:t>
    </dgm:pt>
    <dgm:pt modelId="{BD1B07DC-9082-4FE7-8F09-2F56C31DA764}" type="parTrans" cxnId="{E36D463F-6774-4685-B6F0-2C5CE4CD63BC}">
      <dgm:prSet/>
      <dgm:spPr/>
      <dgm:t>
        <a:bodyPr/>
        <a:lstStyle/>
        <a:p>
          <a:endParaRPr lang="en-US"/>
        </a:p>
      </dgm:t>
    </dgm:pt>
    <dgm:pt modelId="{90731585-0F89-4CA0-B627-C77E31E3D644}" type="sibTrans" cxnId="{E36D463F-6774-4685-B6F0-2C5CE4CD63BC}">
      <dgm:prSet/>
      <dgm:spPr/>
      <dgm:t>
        <a:bodyPr/>
        <a:lstStyle/>
        <a:p>
          <a:endParaRPr lang="en-US"/>
        </a:p>
      </dgm:t>
    </dgm:pt>
    <dgm:pt modelId="{81F7C343-7488-4B8B-9727-F357AF9D15B2}">
      <dgm:prSet phldrT="[Text]"/>
      <dgm:spPr/>
      <dgm:t>
        <a:bodyPr/>
        <a:lstStyle/>
        <a:p>
          <a:r>
            <a:rPr lang="en-US" dirty="0" smtClean="0"/>
            <a:t>Religious practices</a:t>
          </a:r>
          <a:endParaRPr lang="en-US" dirty="0"/>
        </a:p>
      </dgm:t>
    </dgm:pt>
    <dgm:pt modelId="{F2172DD2-CEFE-4678-AB0B-74BDC1FCA73F}" type="parTrans" cxnId="{8F39B234-5A70-43D7-9AC3-69535DD9AFD7}">
      <dgm:prSet/>
      <dgm:spPr/>
      <dgm:t>
        <a:bodyPr/>
        <a:lstStyle/>
        <a:p>
          <a:endParaRPr lang="en-US"/>
        </a:p>
      </dgm:t>
    </dgm:pt>
    <dgm:pt modelId="{20CF5D35-74FB-4F97-B522-5C365C5A1FE9}" type="sibTrans" cxnId="{8F39B234-5A70-43D7-9AC3-69535DD9AFD7}">
      <dgm:prSet/>
      <dgm:spPr/>
      <dgm:t>
        <a:bodyPr/>
        <a:lstStyle/>
        <a:p>
          <a:endParaRPr lang="en-US"/>
        </a:p>
      </dgm:t>
    </dgm:pt>
    <dgm:pt modelId="{30C15ED8-FAA8-4923-8265-C48236FD498A}" type="pres">
      <dgm:prSet presAssocID="{4235D587-58A0-4171-A609-311C7E4AD0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95AA6-4A5F-4C3C-8876-3BBE16B9C5FD}" type="pres">
      <dgm:prSet presAssocID="{4235D587-58A0-4171-A609-311C7E4AD03D}" presName="radial" presStyleCnt="0">
        <dgm:presLayoutVars>
          <dgm:animLvl val="ctr"/>
        </dgm:presLayoutVars>
      </dgm:prSet>
      <dgm:spPr/>
    </dgm:pt>
    <dgm:pt modelId="{6A1B85D3-F0BF-4338-94ED-76996635FCD4}" type="pres">
      <dgm:prSet presAssocID="{9A14FA91-F9E1-41F1-8A78-0966424CFD38}" presName="centerShape" presStyleLbl="vennNode1" presStyleIdx="0" presStyleCnt="7" custLinFactNeighborX="17702" custLinFactNeighborY="-4147"/>
      <dgm:spPr/>
      <dgm:t>
        <a:bodyPr/>
        <a:lstStyle/>
        <a:p>
          <a:endParaRPr lang="en-US"/>
        </a:p>
      </dgm:t>
    </dgm:pt>
    <dgm:pt modelId="{1BDA6C0E-12CC-4D67-83C8-BF048C858E5D}" type="pres">
      <dgm:prSet presAssocID="{40A506C9-D5C1-4E32-B464-A1901544F19F}" presName="node" presStyleLbl="vennNode1" presStyleIdx="1" presStyleCnt="7" custRadScaleRad="110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463F5-5823-423C-974B-DC42570C07B4}" type="pres">
      <dgm:prSet presAssocID="{BE332E65-6172-46C6-884E-A204DF7B820A}" presName="node" presStyleLbl="vennNode1" presStyleIdx="2" presStyleCnt="7" custRadScaleRad="104678" custRadScaleInc="-4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DB07-690E-409C-9EC2-67A1115DEEF6}" type="pres">
      <dgm:prSet presAssocID="{EF18D54C-74E1-4E75-B3B9-1738E0559752}" presName="node" presStyleLbl="vennNode1" presStyleIdx="3" presStyleCnt="7" custRadScaleRad="95004" custRadScaleInc="-18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27D6-6936-4FA4-9208-7CE224C6D70A}" type="pres">
      <dgm:prSet presAssocID="{81F7C343-7488-4B8B-9727-F357AF9D15B2}" presName="node" presStyleLbl="vennNode1" presStyleIdx="4" presStyleCnt="7" custRadScaleRad="80832" custRadScaleInc="-3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0F15E-090B-44D9-9CF6-D27457FAF251}" type="pres">
      <dgm:prSet presAssocID="{49D9836E-2DE0-4DD6-8D36-72056A0F9E9B}" presName="node" presStyleLbl="vennNode1" presStyleIdx="5" presStyleCnt="7" custRadScaleRad="92745" custRadScaleInc="12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C1263-EA10-4B4B-9CA8-FD7F69965E79}" type="pres">
      <dgm:prSet presAssocID="{E3437C22-7399-4069-866D-DC0690132EE9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6D463F-6774-4685-B6F0-2C5CE4CD63BC}" srcId="{9A14FA91-F9E1-41F1-8A78-0966424CFD38}" destId="{EF18D54C-74E1-4E75-B3B9-1738E0559752}" srcOrd="2" destOrd="0" parTransId="{BD1B07DC-9082-4FE7-8F09-2F56C31DA764}" sibTransId="{90731585-0F89-4CA0-B627-C77E31E3D644}"/>
    <dgm:cxn modelId="{FE1362B3-199E-4013-8FA6-882E1FFFB934}" type="presOf" srcId="{E3437C22-7399-4069-866D-DC0690132EE9}" destId="{74AC1263-EA10-4B4B-9CA8-FD7F69965E79}" srcOrd="0" destOrd="0" presId="urn:microsoft.com/office/officeart/2005/8/layout/radial3"/>
    <dgm:cxn modelId="{CD2ACD80-0799-4D29-8086-E30EBB875254}" srcId="{4235D587-58A0-4171-A609-311C7E4AD03D}" destId="{9A14FA91-F9E1-41F1-8A78-0966424CFD38}" srcOrd="0" destOrd="0" parTransId="{8BC49FD0-EC3A-4465-B4AD-443BABC9AF45}" sibTransId="{2F27A076-3F4F-4705-BF26-A8F6D8F9DF58}"/>
    <dgm:cxn modelId="{D5A91229-F43E-4B61-AF02-28FFA6CFF5FB}" type="presOf" srcId="{EF18D54C-74E1-4E75-B3B9-1738E0559752}" destId="{4BB4DB07-690E-409C-9EC2-67A1115DEEF6}" srcOrd="0" destOrd="0" presId="urn:microsoft.com/office/officeart/2005/8/layout/radial3"/>
    <dgm:cxn modelId="{0B26D6A3-9CF1-4EA4-9716-5B863C6B4F25}" type="presOf" srcId="{49D9836E-2DE0-4DD6-8D36-72056A0F9E9B}" destId="{1E50F15E-090B-44D9-9CF6-D27457FAF251}" srcOrd="0" destOrd="0" presId="urn:microsoft.com/office/officeart/2005/8/layout/radial3"/>
    <dgm:cxn modelId="{2BA52BDA-5B78-47FE-98C3-0DF5D2C9DAA5}" type="presOf" srcId="{81F7C343-7488-4B8B-9727-F357AF9D15B2}" destId="{1B1B27D6-6936-4FA4-9208-7CE224C6D70A}" srcOrd="0" destOrd="0" presId="urn:microsoft.com/office/officeart/2005/8/layout/radial3"/>
    <dgm:cxn modelId="{6FEA78AC-B304-4BA0-9619-70F9FCF5A607}" srcId="{9A14FA91-F9E1-41F1-8A78-0966424CFD38}" destId="{E3437C22-7399-4069-866D-DC0690132EE9}" srcOrd="5" destOrd="0" parTransId="{45E46905-4CC9-4377-9F98-8E986E9BB558}" sibTransId="{8FB58FB6-8521-4834-A890-5010897AA3FF}"/>
    <dgm:cxn modelId="{68890B75-4257-4583-AC8D-523AFBB80339}" type="presOf" srcId="{4235D587-58A0-4171-A609-311C7E4AD03D}" destId="{30C15ED8-FAA8-4923-8265-C48236FD498A}" srcOrd="0" destOrd="0" presId="urn:microsoft.com/office/officeart/2005/8/layout/radial3"/>
    <dgm:cxn modelId="{8F39B234-5A70-43D7-9AC3-69535DD9AFD7}" srcId="{9A14FA91-F9E1-41F1-8A78-0966424CFD38}" destId="{81F7C343-7488-4B8B-9727-F357AF9D15B2}" srcOrd="3" destOrd="0" parTransId="{F2172DD2-CEFE-4678-AB0B-74BDC1FCA73F}" sibTransId="{20CF5D35-74FB-4F97-B522-5C365C5A1FE9}"/>
    <dgm:cxn modelId="{E8457B2F-9432-4435-A22D-14033BC973B1}" srcId="{9A14FA91-F9E1-41F1-8A78-0966424CFD38}" destId="{49D9836E-2DE0-4DD6-8D36-72056A0F9E9B}" srcOrd="4" destOrd="0" parTransId="{4E8D67B0-94BB-43CB-9184-B600D863A5D1}" sibTransId="{A58E66E0-84C0-49F8-94DB-EA58A811AC80}"/>
    <dgm:cxn modelId="{5CAAF30C-7452-4CFD-9A20-C54B77C231F4}" srcId="{9A14FA91-F9E1-41F1-8A78-0966424CFD38}" destId="{40A506C9-D5C1-4E32-B464-A1901544F19F}" srcOrd="0" destOrd="0" parTransId="{1C8C06D2-8F2C-48A4-BB6E-A255BF85D9FB}" sibTransId="{83A156D0-49AB-405D-AB91-962E3C254F80}"/>
    <dgm:cxn modelId="{EF9179BD-D278-4C6E-80B5-0A22DD75E851}" type="presOf" srcId="{40A506C9-D5C1-4E32-B464-A1901544F19F}" destId="{1BDA6C0E-12CC-4D67-83C8-BF048C858E5D}" srcOrd="0" destOrd="0" presId="urn:microsoft.com/office/officeart/2005/8/layout/radial3"/>
    <dgm:cxn modelId="{69B9D2AA-6299-4A2A-99C1-5168D983429C}" type="presOf" srcId="{BE332E65-6172-46C6-884E-A204DF7B820A}" destId="{C19463F5-5823-423C-974B-DC42570C07B4}" srcOrd="0" destOrd="0" presId="urn:microsoft.com/office/officeart/2005/8/layout/radial3"/>
    <dgm:cxn modelId="{ED7B8953-5D27-4F59-9878-88A27182EB4D}" srcId="{9A14FA91-F9E1-41F1-8A78-0966424CFD38}" destId="{BE332E65-6172-46C6-884E-A204DF7B820A}" srcOrd="1" destOrd="0" parTransId="{D3C22D37-6638-4A06-8A9A-40F8EC0B8088}" sibTransId="{E00D49E5-6BD0-4656-AC54-64825413E7D6}"/>
    <dgm:cxn modelId="{498F204A-12D4-4F6C-A6F2-66D1590B5DEB}" type="presOf" srcId="{9A14FA91-F9E1-41F1-8A78-0966424CFD38}" destId="{6A1B85D3-F0BF-4338-94ED-76996635FCD4}" srcOrd="0" destOrd="0" presId="urn:microsoft.com/office/officeart/2005/8/layout/radial3"/>
    <dgm:cxn modelId="{A77CEDEB-8406-4DB4-876A-CE69F9EA187B}" type="presParOf" srcId="{30C15ED8-FAA8-4923-8265-C48236FD498A}" destId="{21695AA6-4A5F-4C3C-8876-3BBE16B9C5FD}" srcOrd="0" destOrd="0" presId="urn:microsoft.com/office/officeart/2005/8/layout/radial3"/>
    <dgm:cxn modelId="{C9AF8E49-CC21-4709-97AF-051B377BB7F3}" type="presParOf" srcId="{21695AA6-4A5F-4C3C-8876-3BBE16B9C5FD}" destId="{6A1B85D3-F0BF-4338-94ED-76996635FCD4}" srcOrd="0" destOrd="0" presId="urn:microsoft.com/office/officeart/2005/8/layout/radial3"/>
    <dgm:cxn modelId="{435C0F65-917B-4D9B-B478-BBF826BAAD86}" type="presParOf" srcId="{21695AA6-4A5F-4C3C-8876-3BBE16B9C5FD}" destId="{1BDA6C0E-12CC-4D67-83C8-BF048C858E5D}" srcOrd="1" destOrd="0" presId="urn:microsoft.com/office/officeart/2005/8/layout/radial3"/>
    <dgm:cxn modelId="{5B77114A-436F-49B1-A78E-51AF13C909E8}" type="presParOf" srcId="{21695AA6-4A5F-4C3C-8876-3BBE16B9C5FD}" destId="{C19463F5-5823-423C-974B-DC42570C07B4}" srcOrd="2" destOrd="0" presId="urn:microsoft.com/office/officeart/2005/8/layout/radial3"/>
    <dgm:cxn modelId="{4245BAFF-1162-49DB-A654-6D8B3BED52BA}" type="presParOf" srcId="{21695AA6-4A5F-4C3C-8876-3BBE16B9C5FD}" destId="{4BB4DB07-690E-409C-9EC2-67A1115DEEF6}" srcOrd="3" destOrd="0" presId="urn:microsoft.com/office/officeart/2005/8/layout/radial3"/>
    <dgm:cxn modelId="{45AE855B-AC65-43F0-9ACF-9D400E7651DF}" type="presParOf" srcId="{21695AA6-4A5F-4C3C-8876-3BBE16B9C5FD}" destId="{1B1B27D6-6936-4FA4-9208-7CE224C6D70A}" srcOrd="4" destOrd="0" presId="urn:microsoft.com/office/officeart/2005/8/layout/radial3"/>
    <dgm:cxn modelId="{6126327B-B229-48CD-8D8E-42319546EDFF}" type="presParOf" srcId="{21695AA6-4A5F-4C3C-8876-3BBE16B9C5FD}" destId="{1E50F15E-090B-44D9-9CF6-D27457FAF251}" srcOrd="5" destOrd="0" presId="urn:microsoft.com/office/officeart/2005/8/layout/radial3"/>
    <dgm:cxn modelId="{569E0819-D9EC-4157-A941-66CA909F5BF6}" type="presParOf" srcId="{21695AA6-4A5F-4C3C-8876-3BBE16B9C5FD}" destId="{74AC1263-EA10-4B4B-9CA8-FD7F69965E79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35D587-58A0-4171-A609-311C7E4AD03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14FA91-F9E1-41F1-8A78-0966424CFD38}">
      <dgm:prSet phldrT="[Text]"/>
      <dgm:spPr>
        <a:solidFill>
          <a:schemeClr val="accent1">
            <a:lumMod val="75000"/>
            <a:alpha val="50000"/>
          </a:schemeClr>
        </a:solidFill>
        <a:ln w="28575"/>
      </dgm:spPr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8BC49FD0-EC3A-4465-B4AD-443BABC9AF45}" type="parTrans" cxnId="{CD2ACD80-0799-4D29-8086-E30EBB875254}">
      <dgm:prSet/>
      <dgm:spPr/>
      <dgm:t>
        <a:bodyPr/>
        <a:lstStyle/>
        <a:p>
          <a:endParaRPr lang="en-US"/>
        </a:p>
      </dgm:t>
    </dgm:pt>
    <dgm:pt modelId="{2F27A076-3F4F-4705-BF26-A8F6D8F9DF58}" type="sibTrans" cxnId="{CD2ACD80-0799-4D29-8086-E30EBB875254}">
      <dgm:prSet/>
      <dgm:spPr/>
      <dgm:t>
        <a:bodyPr/>
        <a:lstStyle/>
        <a:p>
          <a:endParaRPr lang="en-US"/>
        </a:p>
      </dgm:t>
    </dgm:pt>
    <dgm:pt modelId="{40A506C9-D5C1-4E32-B464-A1901544F19F}">
      <dgm:prSet phldrT="[Text]" custT="1"/>
      <dgm:spPr/>
      <dgm:t>
        <a:bodyPr/>
        <a:lstStyle/>
        <a:p>
          <a:r>
            <a:rPr lang="en-US" sz="2000" dirty="0" smtClean="0"/>
            <a:t>Family</a:t>
          </a:r>
          <a:endParaRPr lang="en-US" sz="2000" dirty="0"/>
        </a:p>
      </dgm:t>
    </dgm:pt>
    <dgm:pt modelId="{1C8C06D2-8F2C-48A4-BB6E-A255BF85D9FB}" type="parTrans" cxnId="{5CAAF30C-7452-4CFD-9A20-C54B77C231F4}">
      <dgm:prSet/>
      <dgm:spPr/>
      <dgm:t>
        <a:bodyPr/>
        <a:lstStyle/>
        <a:p>
          <a:endParaRPr lang="en-US"/>
        </a:p>
      </dgm:t>
    </dgm:pt>
    <dgm:pt modelId="{83A156D0-49AB-405D-AB91-962E3C254F80}" type="sibTrans" cxnId="{5CAAF30C-7452-4CFD-9A20-C54B77C231F4}">
      <dgm:prSet/>
      <dgm:spPr/>
      <dgm:t>
        <a:bodyPr/>
        <a:lstStyle/>
        <a:p>
          <a:endParaRPr lang="en-US"/>
        </a:p>
      </dgm:t>
    </dgm:pt>
    <dgm:pt modelId="{BE332E65-6172-46C6-884E-A204DF7B820A}">
      <dgm:prSet phldrT="[Text]"/>
      <dgm:spPr/>
      <dgm:t>
        <a:bodyPr/>
        <a:lstStyle/>
        <a:p>
          <a:r>
            <a:rPr lang="en-US" dirty="0" smtClean="0"/>
            <a:t>Marriage</a:t>
          </a:r>
          <a:endParaRPr lang="en-US" dirty="0"/>
        </a:p>
      </dgm:t>
    </dgm:pt>
    <dgm:pt modelId="{D3C22D37-6638-4A06-8A9A-40F8EC0B8088}" type="parTrans" cxnId="{ED7B8953-5D27-4F59-9878-88A27182EB4D}">
      <dgm:prSet/>
      <dgm:spPr/>
      <dgm:t>
        <a:bodyPr/>
        <a:lstStyle/>
        <a:p>
          <a:endParaRPr lang="en-US"/>
        </a:p>
      </dgm:t>
    </dgm:pt>
    <dgm:pt modelId="{E00D49E5-6BD0-4656-AC54-64825413E7D6}" type="sibTrans" cxnId="{ED7B8953-5D27-4F59-9878-88A27182EB4D}">
      <dgm:prSet/>
      <dgm:spPr/>
      <dgm:t>
        <a:bodyPr/>
        <a:lstStyle/>
        <a:p>
          <a:endParaRPr lang="en-US"/>
        </a:p>
      </dgm:t>
    </dgm:pt>
    <dgm:pt modelId="{49D9836E-2DE0-4DD6-8D36-72056A0F9E9B}">
      <dgm:prSet phldrT="[Text]" custT="1"/>
      <dgm:spPr/>
      <dgm:t>
        <a:bodyPr/>
        <a:lstStyle/>
        <a:p>
          <a:r>
            <a:rPr lang="en-US" sz="2000" dirty="0" smtClean="0"/>
            <a:t>Career</a:t>
          </a:r>
          <a:endParaRPr lang="en-US" sz="2000" dirty="0"/>
        </a:p>
      </dgm:t>
    </dgm:pt>
    <dgm:pt modelId="{4E8D67B0-94BB-43CB-9184-B600D863A5D1}" type="parTrans" cxnId="{E8457B2F-9432-4435-A22D-14033BC973B1}">
      <dgm:prSet/>
      <dgm:spPr/>
      <dgm:t>
        <a:bodyPr/>
        <a:lstStyle/>
        <a:p>
          <a:endParaRPr lang="en-US"/>
        </a:p>
      </dgm:t>
    </dgm:pt>
    <dgm:pt modelId="{A58E66E0-84C0-49F8-94DB-EA58A811AC80}" type="sibTrans" cxnId="{E8457B2F-9432-4435-A22D-14033BC973B1}">
      <dgm:prSet/>
      <dgm:spPr/>
      <dgm:t>
        <a:bodyPr/>
        <a:lstStyle/>
        <a:p>
          <a:endParaRPr lang="en-US"/>
        </a:p>
      </dgm:t>
    </dgm:pt>
    <dgm:pt modelId="{E3437C22-7399-4069-866D-DC0690132EE9}">
      <dgm:prSet phldrT="[Text]"/>
      <dgm:spPr/>
      <dgm:t>
        <a:bodyPr/>
        <a:lstStyle/>
        <a:p>
          <a:r>
            <a:rPr lang="en-US" dirty="0" smtClean="0"/>
            <a:t>Friends and teachers</a:t>
          </a:r>
          <a:endParaRPr lang="en-US" dirty="0"/>
        </a:p>
      </dgm:t>
    </dgm:pt>
    <dgm:pt modelId="{45E46905-4CC9-4377-9F98-8E986E9BB558}" type="parTrans" cxnId="{6FEA78AC-B304-4BA0-9619-70F9FCF5A607}">
      <dgm:prSet/>
      <dgm:spPr/>
      <dgm:t>
        <a:bodyPr/>
        <a:lstStyle/>
        <a:p>
          <a:endParaRPr lang="en-US"/>
        </a:p>
      </dgm:t>
    </dgm:pt>
    <dgm:pt modelId="{8FB58FB6-8521-4834-A890-5010897AA3FF}" type="sibTrans" cxnId="{6FEA78AC-B304-4BA0-9619-70F9FCF5A607}">
      <dgm:prSet/>
      <dgm:spPr/>
      <dgm:t>
        <a:bodyPr/>
        <a:lstStyle/>
        <a:p>
          <a:endParaRPr lang="en-US"/>
        </a:p>
      </dgm:t>
    </dgm:pt>
    <dgm:pt modelId="{EF18D54C-74E1-4E75-B3B9-1738E0559752}">
      <dgm:prSet phldrT="[Text]" custT="1"/>
      <dgm:spPr/>
      <dgm:t>
        <a:bodyPr/>
        <a:lstStyle/>
        <a:p>
          <a:r>
            <a:rPr lang="en-US" sz="2000" dirty="0" smtClean="0"/>
            <a:t>Citizen</a:t>
          </a:r>
          <a:endParaRPr lang="en-US" sz="2000" dirty="0"/>
        </a:p>
      </dgm:t>
    </dgm:pt>
    <dgm:pt modelId="{BD1B07DC-9082-4FE7-8F09-2F56C31DA764}" type="parTrans" cxnId="{E36D463F-6774-4685-B6F0-2C5CE4CD63BC}">
      <dgm:prSet/>
      <dgm:spPr/>
      <dgm:t>
        <a:bodyPr/>
        <a:lstStyle/>
        <a:p>
          <a:endParaRPr lang="en-US"/>
        </a:p>
      </dgm:t>
    </dgm:pt>
    <dgm:pt modelId="{90731585-0F89-4CA0-B627-C77E31E3D644}" type="sibTrans" cxnId="{E36D463F-6774-4685-B6F0-2C5CE4CD63BC}">
      <dgm:prSet/>
      <dgm:spPr/>
      <dgm:t>
        <a:bodyPr/>
        <a:lstStyle/>
        <a:p>
          <a:endParaRPr lang="en-US"/>
        </a:p>
      </dgm:t>
    </dgm:pt>
    <dgm:pt modelId="{81F7C343-7488-4B8B-9727-F357AF9D15B2}">
      <dgm:prSet phldrT="[Text]"/>
      <dgm:spPr/>
      <dgm:t>
        <a:bodyPr/>
        <a:lstStyle/>
        <a:p>
          <a:r>
            <a:rPr lang="en-US" dirty="0" smtClean="0"/>
            <a:t>Religious practices</a:t>
          </a:r>
          <a:endParaRPr lang="en-US" dirty="0"/>
        </a:p>
      </dgm:t>
    </dgm:pt>
    <dgm:pt modelId="{F2172DD2-CEFE-4678-AB0B-74BDC1FCA73F}" type="parTrans" cxnId="{8F39B234-5A70-43D7-9AC3-69535DD9AFD7}">
      <dgm:prSet/>
      <dgm:spPr/>
      <dgm:t>
        <a:bodyPr/>
        <a:lstStyle/>
        <a:p>
          <a:endParaRPr lang="en-US"/>
        </a:p>
      </dgm:t>
    </dgm:pt>
    <dgm:pt modelId="{20CF5D35-74FB-4F97-B522-5C365C5A1FE9}" type="sibTrans" cxnId="{8F39B234-5A70-43D7-9AC3-69535DD9AFD7}">
      <dgm:prSet/>
      <dgm:spPr/>
      <dgm:t>
        <a:bodyPr/>
        <a:lstStyle/>
        <a:p>
          <a:endParaRPr lang="en-US"/>
        </a:p>
      </dgm:t>
    </dgm:pt>
    <dgm:pt modelId="{30C15ED8-FAA8-4923-8265-C48236FD498A}" type="pres">
      <dgm:prSet presAssocID="{4235D587-58A0-4171-A609-311C7E4AD0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695AA6-4A5F-4C3C-8876-3BBE16B9C5FD}" type="pres">
      <dgm:prSet presAssocID="{4235D587-58A0-4171-A609-311C7E4AD03D}" presName="radial" presStyleCnt="0">
        <dgm:presLayoutVars>
          <dgm:animLvl val="ctr"/>
        </dgm:presLayoutVars>
      </dgm:prSet>
      <dgm:spPr/>
    </dgm:pt>
    <dgm:pt modelId="{6A1B85D3-F0BF-4338-94ED-76996635FCD4}" type="pres">
      <dgm:prSet presAssocID="{9A14FA91-F9E1-41F1-8A78-0966424CFD38}" presName="centerShape" presStyleLbl="vennNode1" presStyleIdx="0" presStyleCnt="7" custLinFactNeighborX="-11634" custLinFactNeighborY="-6213"/>
      <dgm:spPr/>
      <dgm:t>
        <a:bodyPr/>
        <a:lstStyle/>
        <a:p>
          <a:endParaRPr lang="en-US"/>
        </a:p>
      </dgm:t>
    </dgm:pt>
    <dgm:pt modelId="{1BDA6C0E-12CC-4D67-83C8-BF048C858E5D}" type="pres">
      <dgm:prSet presAssocID="{40A506C9-D5C1-4E32-B464-A1901544F19F}" presName="node" presStyleLbl="vennNode1" presStyleIdx="1" presStyleCnt="7" custRadScaleRad="110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463F5-5823-423C-974B-DC42570C07B4}" type="pres">
      <dgm:prSet presAssocID="{BE332E65-6172-46C6-884E-A204DF7B820A}" presName="node" presStyleLbl="vennNode1" presStyleIdx="2" presStyleCnt="7" custRadScaleRad="104678" custRadScaleInc="-4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DB07-690E-409C-9EC2-67A1115DEEF6}" type="pres">
      <dgm:prSet presAssocID="{EF18D54C-74E1-4E75-B3B9-1738E0559752}" presName="node" presStyleLbl="vennNode1" presStyleIdx="3" presStyleCnt="7" custRadScaleRad="95004" custRadScaleInc="-18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27D6-6936-4FA4-9208-7CE224C6D70A}" type="pres">
      <dgm:prSet presAssocID="{81F7C343-7488-4B8B-9727-F357AF9D15B2}" presName="node" presStyleLbl="vennNode1" presStyleIdx="4" presStyleCnt="7" custRadScaleRad="80832" custRadScaleInc="-3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0F15E-090B-44D9-9CF6-D27457FAF251}" type="pres">
      <dgm:prSet presAssocID="{49D9836E-2DE0-4DD6-8D36-72056A0F9E9B}" presName="node" presStyleLbl="vennNode1" presStyleIdx="5" presStyleCnt="7" custRadScaleRad="92745" custRadScaleInc="12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C1263-EA10-4B4B-9CA8-FD7F69965E79}" type="pres">
      <dgm:prSet presAssocID="{E3437C22-7399-4069-866D-DC0690132EE9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682610-009F-407D-B75F-AE9CE6D8924A}" type="presOf" srcId="{E3437C22-7399-4069-866D-DC0690132EE9}" destId="{74AC1263-EA10-4B4B-9CA8-FD7F69965E79}" srcOrd="0" destOrd="0" presId="urn:microsoft.com/office/officeart/2005/8/layout/radial3"/>
    <dgm:cxn modelId="{E36D463F-6774-4685-B6F0-2C5CE4CD63BC}" srcId="{9A14FA91-F9E1-41F1-8A78-0966424CFD38}" destId="{EF18D54C-74E1-4E75-B3B9-1738E0559752}" srcOrd="2" destOrd="0" parTransId="{BD1B07DC-9082-4FE7-8F09-2F56C31DA764}" sibTransId="{90731585-0F89-4CA0-B627-C77E31E3D644}"/>
    <dgm:cxn modelId="{CD2ACD80-0799-4D29-8086-E30EBB875254}" srcId="{4235D587-58A0-4171-A609-311C7E4AD03D}" destId="{9A14FA91-F9E1-41F1-8A78-0966424CFD38}" srcOrd="0" destOrd="0" parTransId="{8BC49FD0-EC3A-4465-B4AD-443BABC9AF45}" sibTransId="{2F27A076-3F4F-4705-BF26-A8F6D8F9DF58}"/>
    <dgm:cxn modelId="{44EC23C8-D06A-41C9-B09E-7D642F111A20}" type="presOf" srcId="{BE332E65-6172-46C6-884E-A204DF7B820A}" destId="{C19463F5-5823-423C-974B-DC42570C07B4}" srcOrd="0" destOrd="0" presId="urn:microsoft.com/office/officeart/2005/8/layout/radial3"/>
    <dgm:cxn modelId="{DB901AFE-C505-4224-919A-4EC36D9203C8}" type="presOf" srcId="{EF18D54C-74E1-4E75-B3B9-1738E0559752}" destId="{4BB4DB07-690E-409C-9EC2-67A1115DEEF6}" srcOrd="0" destOrd="0" presId="urn:microsoft.com/office/officeart/2005/8/layout/radial3"/>
    <dgm:cxn modelId="{C8A81EE8-B92A-4624-BC35-2050C914C8C5}" type="presOf" srcId="{49D9836E-2DE0-4DD6-8D36-72056A0F9E9B}" destId="{1E50F15E-090B-44D9-9CF6-D27457FAF251}" srcOrd="0" destOrd="0" presId="urn:microsoft.com/office/officeart/2005/8/layout/radial3"/>
    <dgm:cxn modelId="{DB43C589-B2B1-4CE8-A12D-277E49BB50E0}" type="presOf" srcId="{40A506C9-D5C1-4E32-B464-A1901544F19F}" destId="{1BDA6C0E-12CC-4D67-83C8-BF048C858E5D}" srcOrd="0" destOrd="0" presId="urn:microsoft.com/office/officeart/2005/8/layout/radial3"/>
    <dgm:cxn modelId="{6FEA78AC-B304-4BA0-9619-70F9FCF5A607}" srcId="{9A14FA91-F9E1-41F1-8A78-0966424CFD38}" destId="{E3437C22-7399-4069-866D-DC0690132EE9}" srcOrd="5" destOrd="0" parTransId="{45E46905-4CC9-4377-9F98-8E986E9BB558}" sibTransId="{8FB58FB6-8521-4834-A890-5010897AA3FF}"/>
    <dgm:cxn modelId="{C093EAED-47F1-40E4-9CB2-B01C3F688F71}" type="presOf" srcId="{4235D587-58A0-4171-A609-311C7E4AD03D}" destId="{30C15ED8-FAA8-4923-8265-C48236FD498A}" srcOrd="0" destOrd="0" presId="urn:microsoft.com/office/officeart/2005/8/layout/radial3"/>
    <dgm:cxn modelId="{E8457B2F-9432-4435-A22D-14033BC973B1}" srcId="{9A14FA91-F9E1-41F1-8A78-0966424CFD38}" destId="{49D9836E-2DE0-4DD6-8D36-72056A0F9E9B}" srcOrd="4" destOrd="0" parTransId="{4E8D67B0-94BB-43CB-9184-B600D863A5D1}" sibTransId="{A58E66E0-84C0-49F8-94DB-EA58A811AC80}"/>
    <dgm:cxn modelId="{8F39B234-5A70-43D7-9AC3-69535DD9AFD7}" srcId="{9A14FA91-F9E1-41F1-8A78-0966424CFD38}" destId="{81F7C343-7488-4B8B-9727-F357AF9D15B2}" srcOrd="3" destOrd="0" parTransId="{F2172DD2-CEFE-4678-AB0B-74BDC1FCA73F}" sibTransId="{20CF5D35-74FB-4F97-B522-5C365C5A1FE9}"/>
    <dgm:cxn modelId="{32AF9774-CE33-4B5B-81B1-1825EB142E5A}" type="presOf" srcId="{9A14FA91-F9E1-41F1-8A78-0966424CFD38}" destId="{6A1B85D3-F0BF-4338-94ED-76996635FCD4}" srcOrd="0" destOrd="0" presId="urn:microsoft.com/office/officeart/2005/8/layout/radial3"/>
    <dgm:cxn modelId="{5CAAF30C-7452-4CFD-9A20-C54B77C231F4}" srcId="{9A14FA91-F9E1-41F1-8A78-0966424CFD38}" destId="{40A506C9-D5C1-4E32-B464-A1901544F19F}" srcOrd="0" destOrd="0" parTransId="{1C8C06D2-8F2C-48A4-BB6E-A255BF85D9FB}" sibTransId="{83A156D0-49AB-405D-AB91-962E3C254F80}"/>
    <dgm:cxn modelId="{98D62E92-5782-45F4-86D0-3E7F868A351B}" type="presOf" srcId="{81F7C343-7488-4B8B-9727-F357AF9D15B2}" destId="{1B1B27D6-6936-4FA4-9208-7CE224C6D70A}" srcOrd="0" destOrd="0" presId="urn:microsoft.com/office/officeart/2005/8/layout/radial3"/>
    <dgm:cxn modelId="{ED7B8953-5D27-4F59-9878-88A27182EB4D}" srcId="{9A14FA91-F9E1-41F1-8A78-0966424CFD38}" destId="{BE332E65-6172-46C6-884E-A204DF7B820A}" srcOrd="1" destOrd="0" parTransId="{D3C22D37-6638-4A06-8A9A-40F8EC0B8088}" sibTransId="{E00D49E5-6BD0-4656-AC54-64825413E7D6}"/>
    <dgm:cxn modelId="{14E187BE-256A-4E98-B9F3-4F83AB77985F}" type="presParOf" srcId="{30C15ED8-FAA8-4923-8265-C48236FD498A}" destId="{21695AA6-4A5F-4C3C-8876-3BBE16B9C5FD}" srcOrd="0" destOrd="0" presId="urn:microsoft.com/office/officeart/2005/8/layout/radial3"/>
    <dgm:cxn modelId="{EC4D3390-662B-485A-8034-8843ED84CE7A}" type="presParOf" srcId="{21695AA6-4A5F-4C3C-8876-3BBE16B9C5FD}" destId="{6A1B85D3-F0BF-4338-94ED-76996635FCD4}" srcOrd="0" destOrd="0" presId="urn:microsoft.com/office/officeart/2005/8/layout/radial3"/>
    <dgm:cxn modelId="{3CD5AD57-6852-4014-91B8-6BFFAD1D848A}" type="presParOf" srcId="{21695AA6-4A5F-4C3C-8876-3BBE16B9C5FD}" destId="{1BDA6C0E-12CC-4D67-83C8-BF048C858E5D}" srcOrd="1" destOrd="0" presId="urn:microsoft.com/office/officeart/2005/8/layout/radial3"/>
    <dgm:cxn modelId="{F81B566F-F66B-4363-8C07-F12E25CFFCCB}" type="presParOf" srcId="{21695AA6-4A5F-4C3C-8876-3BBE16B9C5FD}" destId="{C19463F5-5823-423C-974B-DC42570C07B4}" srcOrd="2" destOrd="0" presId="urn:microsoft.com/office/officeart/2005/8/layout/radial3"/>
    <dgm:cxn modelId="{D346D857-956A-44F4-AC2E-58F50DC78D68}" type="presParOf" srcId="{21695AA6-4A5F-4C3C-8876-3BBE16B9C5FD}" destId="{4BB4DB07-690E-409C-9EC2-67A1115DEEF6}" srcOrd="3" destOrd="0" presId="urn:microsoft.com/office/officeart/2005/8/layout/radial3"/>
    <dgm:cxn modelId="{F62A923E-4F69-49C8-BBC4-64C0734B6C22}" type="presParOf" srcId="{21695AA6-4A5F-4C3C-8876-3BBE16B9C5FD}" destId="{1B1B27D6-6936-4FA4-9208-7CE224C6D70A}" srcOrd="4" destOrd="0" presId="urn:microsoft.com/office/officeart/2005/8/layout/radial3"/>
    <dgm:cxn modelId="{0664CECC-A378-443A-B0DB-EB4B3AF16C6F}" type="presParOf" srcId="{21695AA6-4A5F-4C3C-8876-3BBE16B9C5FD}" destId="{1E50F15E-090B-44D9-9CF6-D27457FAF251}" srcOrd="5" destOrd="0" presId="urn:microsoft.com/office/officeart/2005/8/layout/radial3"/>
    <dgm:cxn modelId="{9B62D460-AD97-4523-B9A6-4FB9C0937E9C}" type="presParOf" srcId="{21695AA6-4A5F-4C3C-8876-3BBE16B9C5FD}" destId="{74AC1263-EA10-4B4B-9CA8-FD7F69965E79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E98084-C9B4-4BCE-9B86-78170DAAC2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0A914A-A31E-492A-A35D-904FBF37B5CA}">
      <dgm:prSet custT="1"/>
      <dgm:spPr/>
      <dgm:t>
        <a:bodyPr/>
        <a:lstStyle/>
        <a:p>
          <a:r>
            <a:rPr lang="en-US" sz="2800" dirty="0"/>
            <a:t>How professionals talk about their </a:t>
          </a:r>
          <a:r>
            <a:rPr lang="en-US" sz="2800" dirty="0">
              <a:solidFill>
                <a:srgbClr val="C00000"/>
              </a:solidFill>
            </a:rPr>
            <a:t>own identities</a:t>
          </a:r>
        </a:p>
      </dgm:t>
    </dgm:pt>
    <dgm:pt modelId="{D8DC631B-B6A0-497E-9A07-66C6FB35A824}" type="parTrans" cxnId="{E61C993C-90AC-4522-AA99-3D23F4E9786E}">
      <dgm:prSet/>
      <dgm:spPr/>
      <dgm:t>
        <a:bodyPr/>
        <a:lstStyle/>
        <a:p>
          <a:endParaRPr lang="en-US"/>
        </a:p>
      </dgm:t>
    </dgm:pt>
    <dgm:pt modelId="{FB751434-F50C-4A45-83B4-419CE1039A3A}" type="sibTrans" cxnId="{E61C993C-90AC-4522-AA99-3D23F4E9786E}">
      <dgm:prSet/>
      <dgm:spPr/>
      <dgm:t>
        <a:bodyPr/>
        <a:lstStyle/>
        <a:p>
          <a:endParaRPr lang="en-US"/>
        </a:p>
      </dgm:t>
    </dgm:pt>
    <dgm:pt modelId="{121DBB56-8B48-422C-B881-212E3067B7C4}">
      <dgm:prSet custT="1"/>
      <dgm:spPr/>
      <dgm:t>
        <a:bodyPr/>
        <a:lstStyle/>
        <a:p>
          <a:r>
            <a:rPr lang="en-US" sz="2800" dirty="0"/>
            <a:t>How professionals talk about the professional </a:t>
          </a:r>
          <a:r>
            <a:rPr lang="en-US" sz="2800" dirty="0">
              <a:solidFill>
                <a:srgbClr val="C00000"/>
              </a:solidFill>
            </a:rPr>
            <a:t>identity of others</a:t>
          </a:r>
        </a:p>
      </dgm:t>
    </dgm:pt>
    <dgm:pt modelId="{71706572-71A1-4348-89A8-FF6494D7D3C0}" type="parTrans" cxnId="{B6B5E71F-4684-4E59-AB82-51F7CF66E82A}">
      <dgm:prSet/>
      <dgm:spPr/>
      <dgm:t>
        <a:bodyPr/>
        <a:lstStyle/>
        <a:p>
          <a:endParaRPr lang="en-US"/>
        </a:p>
      </dgm:t>
    </dgm:pt>
    <dgm:pt modelId="{DA580CA8-B269-4956-B7BB-96D31FEC76C8}" type="sibTrans" cxnId="{B6B5E71F-4684-4E59-AB82-51F7CF66E82A}">
      <dgm:prSet/>
      <dgm:spPr/>
      <dgm:t>
        <a:bodyPr/>
        <a:lstStyle/>
        <a:p>
          <a:endParaRPr lang="en-US"/>
        </a:p>
      </dgm:t>
    </dgm:pt>
    <dgm:pt modelId="{134E6D1E-F587-4D4A-B91B-EE2B0FC2092E}">
      <dgm:prSet custT="1"/>
      <dgm:spPr/>
      <dgm:t>
        <a:bodyPr/>
        <a:lstStyle/>
        <a:p>
          <a:r>
            <a:rPr lang="en-US" sz="2800" dirty="0"/>
            <a:t>How staff acts </a:t>
          </a:r>
          <a:r>
            <a:rPr lang="en-US" sz="2800" dirty="0">
              <a:solidFill>
                <a:srgbClr val="C00000"/>
              </a:solidFill>
            </a:rPr>
            <a:t>toward each other</a:t>
          </a:r>
        </a:p>
      </dgm:t>
    </dgm:pt>
    <dgm:pt modelId="{294F9F2A-8597-41C8-AEB4-43BBCBC33598}" type="parTrans" cxnId="{D5D25A17-ABF3-4832-9CD6-98F4E9942DA2}">
      <dgm:prSet/>
      <dgm:spPr/>
      <dgm:t>
        <a:bodyPr/>
        <a:lstStyle/>
        <a:p>
          <a:endParaRPr lang="en-US"/>
        </a:p>
      </dgm:t>
    </dgm:pt>
    <dgm:pt modelId="{F78FC0C8-7D5A-4AF9-BA7F-A71341452B7A}" type="sibTrans" cxnId="{D5D25A17-ABF3-4832-9CD6-98F4E9942DA2}">
      <dgm:prSet/>
      <dgm:spPr/>
      <dgm:t>
        <a:bodyPr/>
        <a:lstStyle/>
        <a:p>
          <a:endParaRPr lang="en-US"/>
        </a:p>
      </dgm:t>
    </dgm:pt>
    <dgm:pt modelId="{8EDD1ED7-57FB-41C7-A862-359073CF8951}" type="pres">
      <dgm:prSet presAssocID="{B0E98084-C9B4-4BCE-9B86-78170DAAC2F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E595C-C32D-453E-A260-8C780BBEDDF6}" type="pres">
      <dgm:prSet presAssocID="{B90A914A-A31E-492A-A35D-904FBF37B5CA}" presName="compNode" presStyleCnt="0"/>
      <dgm:spPr/>
    </dgm:pt>
    <dgm:pt modelId="{98D382B2-F25B-4B6C-8A6D-F97D071BA890}" type="pres">
      <dgm:prSet presAssocID="{B90A914A-A31E-492A-A35D-904FBF37B5CA}" presName="bgRect" presStyleLbl="bgShp" presStyleIdx="0" presStyleCnt="3"/>
      <dgm:spPr/>
    </dgm:pt>
    <dgm:pt modelId="{A7A1C9F7-619D-4378-8764-2FC49392AB2E}" type="pres">
      <dgm:prSet presAssocID="{B90A914A-A31E-492A-A35D-904FBF37B5CA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8595166-0C5C-4FAF-BC93-FE4B3257D6FF}" type="pres">
      <dgm:prSet presAssocID="{B90A914A-A31E-492A-A35D-904FBF37B5CA}" presName="spaceRect" presStyleCnt="0"/>
      <dgm:spPr/>
    </dgm:pt>
    <dgm:pt modelId="{E0582055-BD6C-4DEF-B269-13BB0CAA9C0A}" type="pres">
      <dgm:prSet presAssocID="{B90A914A-A31E-492A-A35D-904FBF37B5C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0FED41E-3BF9-45B6-A103-E506808B7A65}" type="pres">
      <dgm:prSet presAssocID="{FB751434-F50C-4A45-83B4-419CE1039A3A}" presName="sibTrans" presStyleCnt="0"/>
      <dgm:spPr/>
    </dgm:pt>
    <dgm:pt modelId="{D7B74BE9-0A96-4536-944B-A1B71921D2ED}" type="pres">
      <dgm:prSet presAssocID="{121DBB56-8B48-422C-B881-212E3067B7C4}" presName="compNode" presStyleCnt="0"/>
      <dgm:spPr/>
    </dgm:pt>
    <dgm:pt modelId="{00E59DB8-395B-4EE2-81F2-8237D7D506AA}" type="pres">
      <dgm:prSet presAssocID="{121DBB56-8B48-422C-B881-212E3067B7C4}" presName="bgRect" presStyleLbl="bgShp" presStyleIdx="1" presStyleCnt="3" custLinFactNeighborX="18124" custLinFactNeighborY="2716"/>
      <dgm:spPr/>
    </dgm:pt>
    <dgm:pt modelId="{607EB3FB-8403-429D-A1C0-47CA709C0174}" type="pres">
      <dgm:prSet presAssocID="{121DBB56-8B48-422C-B881-212E3067B7C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71BAACB-A061-4BAE-AA0B-D7B3209FC0E6}" type="pres">
      <dgm:prSet presAssocID="{121DBB56-8B48-422C-B881-212E3067B7C4}" presName="spaceRect" presStyleCnt="0"/>
      <dgm:spPr/>
    </dgm:pt>
    <dgm:pt modelId="{0BEB08C2-96C5-4568-9D66-2B82E3B82671}" type="pres">
      <dgm:prSet presAssocID="{121DBB56-8B48-422C-B881-212E3067B7C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02BB2E-500E-40C5-853E-A5F89D60AC9A}" type="pres">
      <dgm:prSet presAssocID="{DA580CA8-B269-4956-B7BB-96D31FEC76C8}" presName="sibTrans" presStyleCnt="0"/>
      <dgm:spPr/>
    </dgm:pt>
    <dgm:pt modelId="{1C5043B9-26DA-452F-96CE-A09B367E9771}" type="pres">
      <dgm:prSet presAssocID="{134E6D1E-F587-4D4A-B91B-EE2B0FC2092E}" presName="compNode" presStyleCnt="0"/>
      <dgm:spPr/>
    </dgm:pt>
    <dgm:pt modelId="{637218E1-6E14-4837-89BD-903BD1905241}" type="pres">
      <dgm:prSet presAssocID="{134E6D1E-F587-4D4A-B91B-EE2B0FC2092E}" presName="bgRect" presStyleLbl="bgShp" presStyleIdx="2" presStyleCnt="3"/>
      <dgm:spPr/>
    </dgm:pt>
    <dgm:pt modelId="{01A81F7F-3483-4E9C-8667-D1FCA371C4F9}" type="pres">
      <dgm:prSet presAssocID="{134E6D1E-F587-4D4A-B91B-EE2B0FC2092E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16392B0-A55A-4202-A5BB-695D7CADE6B7}" type="pres">
      <dgm:prSet presAssocID="{134E6D1E-F587-4D4A-B91B-EE2B0FC2092E}" presName="spaceRect" presStyleCnt="0"/>
      <dgm:spPr/>
    </dgm:pt>
    <dgm:pt modelId="{BE3B385A-735B-4612-9C72-D6EB3BC57724}" type="pres">
      <dgm:prSet presAssocID="{134E6D1E-F587-4D4A-B91B-EE2B0FC2092E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C993C-90AC-4522-AA99-3D23F4E9786E}" srcId="{B0E98084-C9B4-4BCE-9B86-78170DAAC2F0}" destId="{B90A914A-A31E-492A-A35D-904FBF37B5CA}" srcOrd="0" destOrd="0" parTransId="{D8DC631B-B6A0-497E-9A07-66C6FB35A824}" sibTransId="{FB751434-F50C-4A45-83B4-419CE1039A3A}"/>
    <dgm:cxn modelId="{D5D25A17-ABF3-4832-9CD6-98F4E9942DA2}" srcId="{B0E98084-C9B4-4BCE-9B86-78170DAAC2F0}" destId="{134E6D1E-F587-4D4A-B91B-EE2B0FC2092E}" srcOrd="2" destOrd="0" parTransId="{294F9F2A-8597-41C8-AEB4-43BBCBC33598}" sibTransId="{F78FC0C8-7D5A-4AF9-BA7F-A71341452B7A}"/>
    <dgm:cxn modelId="{3685B9F6-DE2F-46E6-B161-9D0607A3E3B1}" type="presOf" srcId="{B90A914A-A31E-492A-A35D-904FBF37B5CA}" destId="{E0582055-BD6C-4DEF-B269-13BB0CAA9C0A}" srcOrd="0" destOrd="0" presId="urn:microsoft.com/office/officeart/2018/2/layout/IconVerticalSolidList"/>
    <dgm:cxn modelId="{E9E863A6-C790-4B6E-93AF-FB863EDCCBAA}" type="presOf" srcId="{134E6D1E-F587-4D4A-B91B-EE2B0FC2092E}" destId="{BE3B385A-735B-4612-9C72-D6EB3BC57724}" srcOrd="0" destOrd="0" presId="urn:microsoft.com/office/officeart/2018/2/layout/IconVerticalSolidList"/>
    <dgm:cxn modelId="{76522D5A-38AE-4C4A-91D6-D386E8D1BBA9}" type="presOf" srcId="{B0E98084-C9B4-4BCE-9B86-78170DAAC2F0}" destId="{8EDD1ED7-57FB-41C7-A862-359073CF8951}" srcOrd="0" destOrd="0" presId="urn:microsoft.com/office/officeart/2018/2/layout/IconVerticalSolidList"/>
    <dgm:cxn modelId="{59FE24C0-3E57-4220-A147-E4780D35B4CB}" type="presOf" srcId="{121DBB56-8B48-422C-B881-212E3067B7C4}" destId="{0BEB08C2-96C5-4568-9D66-2B82E3B82671}" srcOrd="0" destOrd="0" presId="urn:microsoft.com/office/officeart/2018/2/layout/IconVerticalSolidList"/>
    <dgm:cxn modelId="{B6B5E71F-4684-4E59-AB82-51F7CF66E82A}" srcId="{B0E98084-C9B4-4BCE-9B86-78170DAAC2F0}" destId="{121DBB56-8B48-422C-B881-212E3067B7C4}" srcOrd="1" destOrd="0" parTransId="{71706572-71A1-4348-89A8-FF6494D7D3C0}" sibTransId="{DA580CA8-B269-4956-B7BB-96D31FEC76C8}"/>
    <dgm:cxn modelId="{98978441-FEB8-407B-B6D0-40890D0C766F}" type="presParOf" srcId="{8EDD1ED7-57FB-41C7-A862-359073CF8951}" destId="{A53E595C-C32D-453E-A260-8C780BBEDDF6}" srcOrd="0" destOrd="0" presId="urn:microsoft.com/office/officeart/2018/2/layout/IconVerticalSolidList"/>
    <dgm:cxn modelId="{A9A878F9-3DB6-4DFB-BB34-A13AF0E60E84}" type="presParOf" srcId="{A53E595C-C32D-453E-A260-8C780BBEDDF6}" destId="{98D382B2-F25B-4B6C-8A6D-F97D071BA890}" srcOrd="0" destOrd="0" presId="urn:microsoft.com/office/officeart/2018/2/layout/IconVerticalSolidList"/>
    <dgm:cxn modelId="{8D0699F0-594C-4B0E-B683-B62B61D3543E}" type="presParOf" srcId="{A53E595C-C32D-453E-A260-8C780BBEDDF6}" destId="{A7A1C9F7-619D-4378-8764-2FC49392AB2E}" srcOrd="1" destOrd="0" presId="urn:microsoft.com/office/officeart/2018/2/layout/IconVerticalSolidList"/>
    <dgm:cxn modelId="{D252D396-8BE8-4DA3-AFEF-88891CB84EDB}" type="presParOf" srcId="{A53E595C-C32D-453E-A260-8C780BBEDDF6}" destId="{48595166-0C5C-4FAF-BC93-FE4B3257D6FF}" srcOrd="2" destOrd="0" presId="urn:microsoft.com/office/officeart/2018/2/layout/IconVerticalSolidList"/>
    <dgm:cxn modelId="{BB985F1B-470F-464C-AEC1-5482B6B07C54}" type="presParOf" srcId="{A53E595C-C32D-453E-A260-8C780BBEDDF6}" destId="{E0582055-BD6C-4DEF-B269-13BB0CAA9C0A}" srcOrd="3" destOrd="0" presId="urn:microsoft.com/office/officeart/2018/2/layout/IconVerticalSolidList"/>
    <dgm:cxn modelId="{215624C2-6717-48BD-9925-F5894F241E58}" type="presParOf" srcId="{8EDD1ED7-57FB-41C7-A862-359073CF8951}" destId="{B0FED41E-3BF9-45B6-A103-E506808B7A65}" srcOrd="1" destOrd="0" presId="urn:microsoft.com/office/officeart/2018/2/layout/IconVerticalSolidList"/>
    <dgm:cxn modelId="{BB635B75-EFD4-4DC5-8DE4-78B5F7DBF665}" type="presParOf" srcId="{8EDD1ED7-57FB-41C7-A862-359073CF8951}" destId="{D7B74BE9-0A96-4536-944B-A1B71921D2ED}" srcOrd="2" destOrd="0" presId="urn:microsoft.com/office/officeart/2018/2/layout/IconVerticalSolidList"/>
    <dgm:cxn modelId="{ECAF77A6-2B30-43FE-BC22-DC6125A1848F}" type="presParOf" srcId="{D7B74BE9-0A96-4536-944B-A1B71921D2ED}" destId="{00E59DB8-395B-4EE2-81F2-8237D7D506AA}" srcOrd="0" destOrd="0" presId="urn:microsoft.com/office/officeart/2018/2/layout/IconVerticalSolidList"/>
    <dgm:cxn modelId="{CE37A493-0BCC-4F3F-AAE2-8966FE7B7D87}" type="presParOf" srcId="{D7B74BE9-0A96-4536-944B-A1B71921D2ED}" destId="{607EB3FB-8403-429D-A1C0-47CA709C0174}" srcOrd="1" destOrd="0" presId="urn:microsoft.com/office/officeart/2018/2/layout/IconVerticalSolidList"/>
    <dgm:cxn modelId="{A2CC8AD6-51B0-4E88-AA4B-874920E673FF}" type="presParOf" srcId="{D7B74BE9-0A96-4536-944B-A1B71921D2ED}" destId="{C71BAACB-A061-4BAE-AA0B-D7B3209FC0E6}" srcOrd="2" destOrd="0" presId="urn:microsoft.com/office/officeart/2018/2/layout/IconVerticalSolidList"/>
    <dgm:cxn modelId="{8DF3397F-5FAE-441A-9C70-0D93B4991585}" type="presParOf" srcId="{D7B74BE9-0A96-4536-944B-A1B71921D2ED}" destId="{0BEB08C2-96C5-4568-9D66-2B82E3B82671}" srcOrd="3" destOrd="0" presId="urn:microsoft.com/office/officeart/2018/2/layout/IconVerticalSolidList"/>
    <dgm:cxn modelId="{FA4DFB73-AE22-4749-B622-AEDFA2A52D7F}" type="presParOf" srcId="{8EDD1ED7-57FB-41C7-A862-359073CF8951}" destId="{B202BB2E-500E-40C5-853E-A5F89D60AC9A}" srcOrd="3" destOrd="0" presId="urn:microsoft.com/office/officeart/2018/2/layout/IconVerticalSolidList"/>
    <dgm:cxn modelId="{4264DF56-B937-465C-B6A0-F325DE466FF2}" type="presParOf" srcId="{8EDD1ED7-57FB-41C7-A862-359073CF8951}" destId="{1C5043B9-26DA-452F-96CE-A09B367E9771}" srcOrd="4" destOrd="0" presId="urn:microsoft.com/office/officeart/2018/2/layout/IconVerticalSolidList"/>
    <dgm:cxn modelId="{56192E2C-0DE3-47FC-A199-5D749FC98DDE}" type="presParOf" srcId="{1C5043B9-26DA-452F-96CE-A09B367E9771}" destId="{637218E1-6E14-4837-89BD-903BD1905241}" srcOrd="0" destOrd="0" presId="urn:microsoft.com/office/officeart/2018/2/layout/IconVerticalSolidList"/>
    <dgm:cxn modelId="{83030AB5-937F-46F6-992D-3DE7C6FDCE29}" type="presParOf" srcId="{1C5043B9-26DA-452F-96CE-A09B367E9771}" destId="{01A81F7F-3483-4E9C-8667-D1FCA371C4F9}" srcOrd="1" destOrd="0" presId="urn:microsoft.com/office/officeart/2018/2/layout/IconVerticalSolidList"/>
    <dgm:cxn modelId="{FE95C7D1-4C1C-4BB2-B3E6-DE50E32A06AB}" type="presParOf" srcId="{1C5043B9-26DA-452F-96CE-A09B367E9771}" destId="{516392B0-A55A-4202-A5BB-695D7CADE6B7}" srcOrd="2" destOrd="0" presId="urn:microsoft.com/office/officeart/2018/2/layout/IconVerticalSolidList"/>
    <dgm:cxn modelId="{1716E3DA-BE47-4BCD-91B0-DE756A1E2E61}" type="presParOf" srcId="{1C5043B9-26DA-452F-96CE-A09B367E9771}" destId="{BE3B385A-735B-4612-9C72-D6EB3BC577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02B2A0-8FD7-451B-BE2A-243822628E4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F10E9-6235-43F1-B60D-361230D1B820}">
      <dgm:prSet phldrT="[Text]"/>
      <dgm:spPr/>
      <dgm:t>
        <a:bodyPr/>
        <a:lstStyle/>
        <a:p>
          <a:pPr algn="l"/>
          <a:r>
            <a:rPr lang="en-US" dirty="0" smtClean="0"/>
            <a:t>1. Awareness</a:t>
          </a:r>
          <a:endParaRPr lang="en-US" dirty="0"/>
        </a:p>
      </dgm:t>
    </dgm:pt>
    <dgm:pt modelId="{1BC74458-E29C-410B-94CE-93037560CF62}" type="parTrans" cxnId="{9986E1FD-B760-4D2C-83AD-F2E985C8EB4E}">
      <dgm:prSet/>
      <dgm:spPr/>
      <dgm:t>
        <a:bodyPr/>
        <a:lstStyle/>
        <a:p>
          <a:endParaRPr lang="en-US"/>
        </a:p>
      </dgm:t>
    </dgm:pt>
    <dgm:pt modelId="{4AE71C70-B243-4DB5-8B4F-3BC3EFBAD112}" type="sibTrans" cxnId="{9986E1FD-B760-4D2C-83AD-F2E985C8EB4E}">
      <dgm:prSet/>
      <dgm:spPr/>
      <dgm:t>
        <a:bodyPr/>
        <a:lstStyle/>
        <a:p>
          <a:endParaRPr lang="en-US"/>
        </a:p>
      </dgm:t>
    </dgm:pt>
    <dgm:pt modelId="{3E5467A0-A812-42B9-BCAF-A3F5610C7F43}">
      <dgm:prSet phldrT="[Text]"/>
      <dgm:spPr/>
      <dgm:t>
        <a:bodyPr/>
        <a:lstStyle/>
        <a:p>
          <a:pPr algn="l"/>
          <a:r>
            <a:rPr lang="en-US" dirty="0" smtClean="0"/>
            <a:t>2. Desire</a:t>
          </a:r>
          <a:endParaRPr lang="en-US" dirty="0"/>
        </a:p>
      </dgm:t>
    </dgm:pt>
    <dgm:pt modelId="{B87C3A35-5860-425C-AACB-0B1B88F903DD}" type="parTrans" cxnId="{8337324D-12B2-4C8B-8280-9DBB2EB117F0}">
      <dgm:prSet/>
      <dgm:spPr/>
      <dgm:t>
        <a:bodyPr/>
        <a:lstStyle/>
        <a:p>
          <a:endParaRPr lang="en-US"/>
        </a:p>
      </dgm:t>
    </dgm:pt>
    <dgm:pt modelId="{ECE79A38-C8DD-4250-B852-DEB924DB438A}" type="sibTrans" cxnId="{8337324D-12B2-4C8B-8280-9DBB2EB117F0}">
      <dgm:prSet/>
      <dgm:spPr/>
      <dgm:t>
        <a:bodyPr/>
        <a:lstStyle/>
        <a:p>
          <a:endParaRPr lang="en-US"/>
        </a:p>
      </dgm:t>
    </dgm:pt>
    <dgm:pt modelId="{AF245B54-CD98-4EA6-97F4-FB06489C7CBD}">
      <dgm:prSet phldrT="[Text]"/>
      <dgm:spPr/>
      <dgm:t>
        <a:bodyPr/>
        <a:lstStyle/>
        <a:p>
          <a:pPr algn="l"/>
          <a:r>
            <a:rPr lang="en-US" dirty="0" smtClean="0"/>
            <a:t>3. Knowledge</a:t>
          </a:r>
          <a:endParaRPr lang="en-US" dirty="0"/>
        </a:p>
      </dgm:t>
    </dgm:pt>
    <dgm:pt modelId="{381F1056-BA9A-4FBB-BFB5-B6FF421A5398}" type="parTrans" cxnId="{DD22826C-40F4-4EC4-8BE4-2891CB48B3B3}">
      <dgm:prSet/>
      <dgm:spPr/>
      <dgm:t>
        <a:bodyPr/>
        <a:lstStyle/>
        <a:p>
          <a:endParaRPr lang="en-US"/>
        </a:p>
      </dgm:t>
    </dgm:pt>
    <dgm:pt modelId="{87B0C1B3-0CC6-40CE-A59F-F17C2B82E6E3}" type="sibTrans" cxnId="{DD22826C-40F4-4EC4-8BE4-2891CB48B3B3}">
      <dgm:prSet/>
      <dgm:spPr/>
      <dgm:t>
        <a:bodyPr/>
        <a:lstStyle/>
        <a:p>
          <a:endParaRPr lang="en-US"/>
        </a:p>
      </dgm:t>
    </dgm:pt>
    <dgm:pt modelId="{B3AFDC37-2BE6-4354-BDFE-262A359171CD}">
      <dgm:prSet phldrT="[Text]"/>
      <dgm:spPr/>
      <dgm:t>
        <a:bodyPr/>
        <a:lstStyle/>
        <a:p>
          <a:pPr algn="l"/>
          <a:r>
            <a:rPr lang="en-US" dirty="0" smtClean="0"/>
            <a:t>4. Practice</a:t>
          </a:r>
          <a:endParaRPr lang="en-US" dirty="0"/>
        </a:p>
      </dgm:t>
    </dgm:pt>
    <dgm:pt modelId="{490EBEAA-DE83-45BD-B7EE-EF78BFD3D1BA}" type="parTrans" cxnId="{235C8073-5F1C-49E5-82A0-F229C4860AFD}">
      <dgm:prSet/>
      <dgm:spPr/>
      <dgm:t>
        <a:bodyPr/>
        <a:lstStyle/>
        <a:p>
          <a:endParaRPr lang="en-US"/>
        </a:p>
      </dgm:t>
    </dgm:pt>
    <dgm:pt modelId="{6C00A8BC-5F01-4048-AAF0-18211BFF51B6}" type="sibTrans" cxnId="{235C8073-5F1C-49E5-82A0-F229C4860AFD}">
      <dgm:prSet/>
      <dgm:spPr/>
      <dgm:t>
        <a:bodyPr/>
        <a:lstStyle/>
        <a:p>
          <a:endParaRPr lang="en-US"/>
        </a:p>
      </dgm:t>
    </dgm:pt>
    <dgm:pt modelId="{A4AA9684-8DEB-44FB-B5A2-ABC442437DD2}">
      <dgm:prSet phldrT="[Text]"/>
      <dgm:spPr/>
      <dgm:t>
        <a:bodyPr/>
        <a:lstStyle/>
        <a:p>
          <a:pPr algn="l"/>
          <a:r>
            <a:rPr lang="en-US" dirty="0" smtClean="0"/>
            <a:t>5. Feedback for Success</a:t>
          </a:r>
          <a:endParaRPr lang="en-US" dirty="0"/>
        </a:p>
      </dgm:t>
    </dgm:pt>
    <dgm:pt modelId="{FB0B1BBE-4AF2-4ED5-A9FB-3166B8A522CA}" type="parTrans" cxnId="{F5074299-702A-4CFA-B19D-C092D679458D}">
      <dgm:prSet/>
      <dgm:spPr/>
      <dgm:t>
        <a:bodyPr/>
        <a:lstStyle/>
        <a:p>
          <a:endParaRPr lang="en-US"/>
        </a:p>
      </dgm:t>
    </dgm:pt>
    <dgm:pt modelId="{C21BD8AE-1529-4EC1-BAB1-BAFCE06079D6}" type="sibTrans" cxnId="{F5074299-702A-4CFA-B19D-C092D679458D}">
      <dgm:prSet/>
      <dgm:spPr/>
      <dgm:t>
        <a:bodyPr/>
        <a:lstStyle/>
        <a:p>
          <a:endParaRPr lang="en-US"/>
        </a:p>
      </dgm:t>
    </dgm:pt>
    <dgm:pt modelId="{4E7649D1-E0CB-4BA2-AE49-FF8EB474ADF8}">
      <dgm:prSet phldrT="[Text]"/>
      <dgm:spPr/>
      <dgm:t>
        <a:bodyPr/>
        <a:lstStyle/>
        <a:p>
          <a:pPr algn="l"/>
          <a:r>
            <a:rPr lang="en-US" dirty="0" smtClean="0"/>
            <a:t>6. Habit Integration</a:t>
          </a:r>
          <a:endParaRPr lang="en-US" dirty="0"/>
        </a:p>
      </dgm:t>
    </dgm:pt>
    <dgm:pt modelId="{83DC2A26-0987-4D0B-9885-5DC857468B90}" type="parTrans" cxnId="{37B3FEBF-39F4-45DF-8B7F-F4FD1797504A}">
      <dgm:prSet/>
      <dgm:spPr/>
      <dgm:t>
        <a:bodyPr/>
        <a:lstStyle/>
        <a:p>
          <a:endParaRPr lang="en-US"/>
        </a:p>
      </dgm:t>
    </dgm:pt>
    <dgm:pt modelId="{03A26B70-A1FE-40E5-B764-D4AA41ED5718}" type="sibTrans" cxnId="{37B3FEBF-39F4-45DF-8B7F-F4FD1797504A}">
      <dgm:prSet/>
      <dgm:spPr/>
      <dgm:t>
        <a:bodyPr/>
        <a:lstStyle/>
        <a:p>
          <a:endParaRPr lang="en-US"/>
        </a:p>
      </dgm:t>
    </dgm:pt>
    <dgm:pt modelId="{A869BA8D-A9D2-4596-9A63-994AE6AAA661}" type="pres">
      <dgm:prSet presAssocID="{8502B2A0-8FD7-451B-BE2A-243822628E4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1246ED-ED78-4263-9D75-2C8957AA9AA2}" type="pres">
      <dgm:prSet presAssocID="{8502B2A0-8FD7-451B-BE2A-243822628E45}" presName="pyramid" presStyleLbl="node1" presStyleIdx="0" presStyleCnt="1"/>
      <dgm:spPr/>
    </dgm:pt>
    <dgm:pt modelId="{03AEA760-2429-4CF7-B85C-295D95F3C9A4}" type="pres">
      <dgm:prSet presAssocID="{8502B2A0-8FD7-451B-BE2A-243822628E45}" presName="theList" presStyleCnt="0"/>
      <dgm:spPr/>
    </dgm:pt>
    <dgm:pt modelId="{31A52CAC-B182-4695-8643-F8235E71EFB9}" type="pres">
      <dgm:prSet presAssocID="{59AF10E9-6235-43F1-B60D-361230D1B820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1F368-09AB-4B9B-A7E0-9C28F90B3395}" type="pres">
      <dgm:prSet presAssocID="{59AF10E9-6235-43F1-B60D-361230D1B820}" presName="aSpace" presStyleCnt="0"/>
      <dgm:spPr/>
    </dgm:pt>
    <dgm:pt modelId="{85BE6366-15EA-4B9F-A5FD-B2832BF86749}" type="pres">
      <dgm:prSet presAssocID="{3E5467A0-A812-42B9-BCAF-A3F5610C7F43}" presName="aNode" presStyleLbl="fgAcc1" presStyleIdx="1" presStyleCnt="6" custLinFactNeighborX="1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01D58-1888-4630-A193-993DC8BF0597}" type="pres">
      <dgm:prSet presAssocID="{3E5467A0-A812-42B9-BCAF-A3F5610C7F43}" presName="aSpace" presStyleCnt="0"/>
      <dgm:spPr/>
    </dgm:pt>
    <dgm:pt modelId="{7C4227AA-A1C4-4409-B2A1-F5F0E7936D3D}" type="pres">
      <dgm:prSet presAssocID="{AF245B54-CD98-4EA6-97F4-FB06489C7CB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B7F14-903F-48BB-A41A-F83C8E8109C9}" type="pres">
      <dgm:prSet presAssocID="{AF245B54-CD98-4EA6-97F4-FB06489C7CBD}" presName="aSpace" presStyleCnt="0"/>
      <dgm:spPr/>
    </dgm:pt>
    <dgm:pt modelId="{4DBAC336-4CB5-4C9C-8F43-343E21AE386F}" type="pres">
      <dgm:prSet presAssocID="{B3AFDC37-2BE6-4354-BDFE-262A359171CD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B0A93-6B42-4AA0-8422-92E4ED9AF089}" type="pres">
      <dgm:prSet presAssocID="{B3AFDC37-2BE6-4354-BDFE-262A359171CD}" presName="aSpace" presStyleCnt="0"/>
      <dgm:spPr/>
    </dgm:pt>
    <dgm:pt modelId="{F19CD542-0DDA-4500-915F-B37807112592}" type="pres">
      <dgm:prSet presAssocID="{A4AA9684-8DEB-44FB-B5A2-ABC442437DD2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0A9B7-2651-46CF-B839-BC25E0102229}" type="pres">
      <dgm:prSet presAssocID="{A4AA9684-8DEB-44FB-B5A2-ABC442437DD2}" presName="aSpace" presStyleCnt="0"/>
      <dgm:spPr/>
    </dgm:pt>
    <dgm:pt modelId="{EF3FBF38-2C0D-4D5C-9522-32ACF556B749}" type="pres">
      <dgm:prSet presAssocID="{4E7649D1-E0CB-4BA2-AE49-FF8EB474ADF8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6DDA9-428F-4BC9-BAF3-CAA775889594}" type="pres">
      <dgm:prSet presAssocID="{4E7649D1-E0CB-4BA2-AE49-FF8EB474ADF8}" presName="aSpace" presStyleCnt="0"/>
      <dgm:spPr/>
    </dgm:pt>
  </dgm:ptLst>
  <dgm:cxnLst>
    <dgm:cxn modelId="{509B5BCB-A06B-472D-B49B-C9381F70829A}" type="presOf" srcId="{8502B2A0-8FD7-451B-BE2A-243822628E45}" destId="{A869BA8D-A9D2-4596-9A63-994AE6AAA661}" srcOrd="0" destOrd="0" presId="urn:microsoft.com/office/officeart/2005/8/layout/pyramid2"/>
    <dgm:cxn modelId="{37B3FEBF-39F4-45DF-8B7F-F4FD1797504A}" srcId="{8502B2A0-8FD7-451B-BE2A-243822628E45}" destId="{4E7649D1-E0CB-4BA2-AE49-FF8EB474ADF8}" srcOrd="5" destOrd="0" parTransId="{83DC2A26-0987-4D0B-9885-5DC857468B90}" sibTransId="{03A26B70-A1FE-40E5-B764-D4AA41ED5718}"/>
    <dgm:cxn modelId="{8337324D-12B2-4C8B-8280-9DBB2EB117F0}" srcId="{8502B2A0-8FD7-451B-BE2A-243822628E45}" destId="{3E5467A0-A812-42B9-BCAF-A3F5610C7F43}" srcOrd="1" destOrd="0" parTransId="{B87C3A35-5860-425C-AACB-0B1B88F903DD}" sibTransId="{ECE79A38-C8DD-4250-B852-DEB924DB438A}"/>
    <dgm:cxn modelId="{5048D5BA-AD3B-409A-AF2C-20A8EBE21C97}" type="presOf" srcId="{A4AA9684-8DEB-44FB-B5A2-ABC442437DD2}" destId="{F19CD542-0DDA-4500-915F-B37807112592}" srcOrd="0" destOrd="0" presId="urn:microsoft.com/office/officeart/2005/8/layout/pyramid2"/>
    <dgm:cxn modelId="{9986E1FD-B760-4D2C-83AD-F2E985C8EB4E}" srcId="{8502B2A0-8FD7-451B-BE2A-243822628E45}" destId="{59AF10E9-6235-43F1-B60D-361230D1B820}" srcOrd="0" destOrd="0" parTransId="{1BC74458-E29C-410B-94CE-93037560CF62}" sibTransId="{4AE71C70-B243-4DB5-8B4F-3BC3EFBAD112}"/>
    <dgm:cxn modelId="{0FB8B13A-BDFB-43F2-8370-5B82E057656D}" type="presOf" srcId="{B3AFDC37-2BE6-4354-BDFE-262A359171CD}" destId="{4DBAC336-4CB5-4C9C-8F43-343E21AE386F}" srcOrd="0" destOrd="0" presId="urn:microsoft.com/office/officeart/2005/8/layout/pyramid2"/>
    <dgm:cxn modelId="{DD22826C-40F4-4EC4-8BE4-2891CB48B3B3}" srcId="{8502B2A0-8FD7-451B-BE2A-243822628E45}" destId="{AF245B54-CD98-4EA6-97F4-FB06489C7CBD}" srcOrd="2" destOrd="0" parTransId="{381F1056-BA9A-4FBB-BFB5-B6FF421A5398}" sibTransId="{87B0C1B3-0CC6-40CE-A59F-F17C2B82E6E3}"/>
    <dgm:cxn modelId="{F5074299-702A-4CFA-B19D-C092D679458D}" srcId="{8502B2A0-8FD7-451B-BE2A-243822628E45}" destId="{A4AA9684-8DEB-44FB-B5A2-ABC442437DD2}" srcOrd="4" destOrd="0" parTransId="{FB0B1BBE-4AF2-4ED5-A9FB-3166B8A522CA}" sibTransId="{C21BD8AE-1529-4EC1-BAB1-BAFCE06079D6}"/>
    <dgm:cxn modelId="{235C8073-5F1C-49E5-82A0-F229C4860AFD}" srcId="{8502B2A0-8FD7-451B-BE2A-243822628E45}" destId="{B3AFDC37-2BE6-4354-BDFE-262A359171CD}" srcOrd="3" destOrd="0" parTransId="{490EBEAA-DE83-45BD-B7EE-EF78BFD3D1BA}" sibTransId="{6C00A8BC-5F01-4048-AAF0-18211BFF51B6}"/>
    <dgm:cxn modelId="{23C4B4EB-F18E-463D-8659-D193C32D656F}" type="presOf" srcId="{59AF10E9-6235-43F1-B60D-361230D1B820}" destId="{31A52CAC-B182-4695-8643-F8235E71EFB9}" srcOrd="0" destOrd="0" presId="urn:microsoft.com/office/officeart/2005/8/layout/pyramid2"/>
    <dgm:cxn modelId="{E916394F-D73B-426A-A0F5-E8078BF720BF}" type="presOf" srcId="{3E5467A0-A812-42B9-BCAF-A3F5610C7F43}" destId="{85BE6366-15EA-4B9F-A5FD-B2832BF86749}" srcOrd="0" destOrd="0" presId="urn:microsoft.com/office/officeart/2005/8/layout/pyramid2"/>
    <dgm:cxn modelId="{403F1554-2485-44DE-AC47-D680D5C1E38E}" type="presOf" srcId="{AF245B54-CD98-4EA6-97F4-FB06489C7CBD}" destId="{7C4227AA-A1C4-4409-B2A1-F5F0E7936D3D}" srcOrd="0" destOrd="0" presId="urn:microsoft.com/office/officeart/2005/8/layout/pyramid2"/>
    <dgm:cxn modelId="{D4602155-244A-4195-8CB9-0E4CC8BA39E2}" type="presOf" srcId="{4E7649D1-E0CB-4BA2-AE49-FF8EB474ADF8}" destId="{EF3FBF38-2C0D-4D5C-9522-32ACF556B749}" srcOrd="0" destOrd="0" presId="urn:microsoft.com/office/officeart/2005/8/layout/pyramid2"/>
    <dgm:cxn modelId="{729BCD56-D882-42B8-885A-32A10CC8C5DF}" type="presParOf" srcId="{A869BA8D-A9D2-4596-9A63-994AE6AAA661}" destId="{2B1246ED-ED78-4263-9D75-2C8957AA9AA2}" srcOrd="0" destOrd="0" presId="urn:microsoft.com/office/officeart/2005/8/layout/pyramid2"/>
    <dgm:cxn modelId="{A921F642-4651-451A-86EC-67EF51791A98}" type="presParOf" srcId="{A869BA8D-A9D2-4596-9A63-994AE6AAA661}" destId="{03AEA760-2429-4CF7-B85C-295D95F3C9A4}" srcOrd="1" destOrd="0" presId="urn:microsoft.com/office/officeart/2005/8/layout/pyramid2"/>
    <dgm:cxn modelId="{2536DC20-04ED-4692-AC6A-4EEDC3D244B6}" type="presParOf" srcId="{03AEA760-2429-4CF7-B85C-295D95F3C9A4}" destId="{31A52CAC-B182-4695-8643-F8235E71EFB9}" srcOrd="0" destOrd="0" presId="urn:microsoft.com/office/officeart/2005/8/layout/pyramid2"/>
    <dgm:cxn modelId="{2EA53F59-EAD9-448C-BB9B-4A44C5BD06D5}" type="presParOf" srcId="{03AEA760-2429-4CF7-B85C-295D95F3C9A4}" destId="{19B1F368-09AB-4B9B-A7E0-9C28F90B3395}" srcOrd="1" destOrd="0" presId="urn:microsoft.com/office/officeart/2005/8/layout/pyramid2"/>
    <dgm:cxn modelId="{5F9ABEFB-3400-47FC-8491-D6748DBD42BB}" type="presParOf" srcId="{03AEA760-2429-4CF7-B85C-295D95F3C9A4}" destId="{85BE6366-15EA-4B9F-A5FD-B2832BF86749}" srcOrd="2" destOrd="0" presId="urn:microsoft.com/office/officeart/2005/8/layout/pyramid2"/>
    <dgm:cxn modelId="{A22DC604-297A-4C2E-8C97-9780FE6FB3BB}" type="presParOf" srcId="{03AEA760-2429-4CF7-B85C-295D95F3C9A4}" destId="{A4801D58-1888-4630-A193-993DC8BF0597}" srcOrd="3" destOrd="0" presId="urn:microsoft.com/office/officeart/2005/8/layout/pyramid2"/>
    <dgm:cxn modelId="{0245CD13-F075-429B-92BE-7FD68E8B121F}" type="presParOf" srcId="{03AEA760-2429-4CF7-B85C-295D95F3C9A4}" destId="{7C4227AA-A1C4-4409-B2A1-F5F0E7936D3D}" srcOrd="4" destOrd="0" presId="urn:microsoft.com/office/officeart/2005/8/layout/pyramid2"/>
    <dgm:cxn modelId="{32649F3C-6DFF-477A-A994-787DB5518C92}" type="presParOf" srcId="{03AEA760-2429-4CF7-B85C-295D95F3C9A4}" destId="{101B7F14-903F-48BB-A41A-F83C8E8109C9}" srcOrd="5" destOrd="0" presId="urn:microsoft.com/office/officeart/2005/8/layout/pyramid2"/>
    <dgm:cxn modelId="{61CDE224-3F21-4366-96BC-6EB0931E6365}" type="presParOf" srcId="{03AEA760-2429-4CF7-B85C-295D95F3C9A4}" destId="{4DBAC336-4CB5-4C9C-8F43-343E21AE386F}" srcOrd="6" destOrd="0" presId="urn:microsoft.com/office/officeart/2005/8/layout/pyramid2"/>
    <dgm:cxn modelId="{C1F941DD-963B-4B86-A2B9-DBC90A3E67A8}" type="presParOf" srcId="{03AEA760-2429-4CF7-B85C-295D95F3C9A4}" destId="{B7CB0A93-6B42-4AA0-8422-92E4ED9AF089}" srcOrd="7" destOrd="0" presId="urn:microsoft.com/office/officeart/2005/8/layout/pyramid2"/>
    <dgm:cxn modelId="{062701A4-5C15-494F-BD7E-5387941305E8}" type="presParOf" srcId="{03AEA760-2429-4CF7-B85C-295D95F3C9A4}" destId="{F19CD542-0DDA-4500-915F-B37807112592}" srcOrd="8" destOrd="0" presId="urn:microsoft.com/office/officeart/2005/8/layout/pyramid2"/>
    <dgm:cxn modelId="{58F49468-2BEE-47FA-9A30-207CBBD7B63E}" type="presParOf" srcId="{03AEA760-2429-4CF7-B85C-295D95F3C9A4}" destId="{6D30A9B7-2651-46CF-B839-BC25E0102229}" srcOrd="9" destOrd="0" presId="urn:microsoft.com/office/officeart/2005/8/layout/pyramid2"/>
    <dgm:cxn modelId="{52F71160-48CB-4DD3-BEDE-52CEC60D1FD6}" type="presParOf" srcId="{03AEA760-2429-4CF7-B85C-295D95F3C9A4}" destId="{EF3FBF38-2C0D-4D5C-9522-32ACF556B749}" srcOrd="10" destOrd="0" presId="urn:microsoft.com/office/officeart/2005/8/layout/pyramid2"/>
    <dgm:cxn modelId="{E87FCA13-902C-4258-9A3D-C96DBC4FD3A1}" type="presParOf" srcId="{03AEA760-2429-4CF7-B85C-295D95F3C9A4}" destId="{65E6DDA9-428F-4BC9-BAF3-CAA77588959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809976-0164-4E0D-B9B4-45172E1B0F4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AB5987-A51C-43C4-9559-E9B145745EFC}" type="pres">
      <dgm:prSet presAssocID="{37809976-0164-4E0D-B9B4-45172E1B0F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8B434-E676-4700-8EF2-85F7CD2D012D}" type="presOf" srcId="{37809976-0164-4E0D-B9B4-45172E1B0F47}" destId="{0EAB5987-A51C-43C4-9559-E9B145745EF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8F624B-B4AF-42BD-A82F-773589AD44E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1B96F-6C65-4938-8BE9-96BAF951896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400" dirty="0" smtClean="0"/>
            <a:t>Authority</a:t>
          </a:r>
          <a:endParaRPr lang="en-US" sz="4400" dirty="0"/>
        </a:p>
      </dgm:t>
    </dgm:pt>
    <dgm:pt modelId="{6E108422-B9D1-42BD-A43E-8C2AC8B6CF02}" type="parTrans" cxnId="{3DB1D8B7-B025-4A8D-B962-A8F374138872}">
      <dgm:prSet/>
      <dgm:spPr/>
      <dgm:t>
        <a:bodyPr/>
        <a:lstStyle/>
        <a:p>
          <a:endParaRPr lang="en-US" sz="1400"/>
        </a:p>
      </dgm:t>
    </dgm:pt>
    <dgm:pt modelId="{E871863C-60B4-4087-9732-6E5F75C65EAD}" type="sibTrans" cxnId="{3DB1D8B7-B025-4A8D-B962-A8F374138872}">
      <dgm:prSet/>
      <dgm:spPr/>
      <dgm:t>
        <a:bodyPr/>
        <a:lstStyle/>
        <a:p>
          <a:endParaRPr lang="en-US" sz="1400"/>
        </a:p>
      </dgm:t>
    </dgm:pt>
    <dgm:pt modelId="{30465AB4-6DCA-4C74-8D1A-CB95346EC329}">
      <dgm:prSet phldrT="[Text]" custT="1"/>
      <dgm:spPr/>
      <dgm:t>
        <a:bodyPr/>
        <a:lstStyle/>
        <a:p>
          <a:pPr algn="l"/>
          <a:r>
            <a:rPr lang="en-US" sz="2800" dirty="0" smtClean="0"/>
            <a:t>Right to do something</a:t>
          </a:r>
          <a:endParaRPr lang="en-US" sz="2800" dirty="0"/>
        </a:p>
      </dgm:t>
    </dgm:pt>
    <dgm:pt modelId="{381A635B-1075-41BC-8579-17179CB5CA89}" type="parTrans" cxnId="{42AC01AC-2C40-4106-86F7-D7CC6863F01B}">
      <dgm:prSet/>
      <dgm:spPr/>
      <dgm:t>
        <a:bodyPr/>
        <a:lstStyle/>
        <a:p>
          <a:endParaRPr lang="en-US" sz="1400"/>
        </a:p>
      </dgm:t>
    </dgm:pt>
    <dgm:pt modelId="{F2D9AC48-C750-4E7F-BD60-611F472F262F}" type="sibTrans" cxnId="{42AC01AC-2C40-4106-86F7-D7CC6863F01B}">
      <dgm:prSet/>
      <dgm:spPr/>
      <dgm:t>
        <a:bodyPr/>
        <a:lstStyle/>
        <a:p>
          <a:endParaRPr lang="en-US" sz="1400"/>
        </a:p>
      </dgm:t>
    </dgm:pt>
    <dgm:pt modelId="{4FF18D32-4315-4321-85D7-1CB92ACA164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800" dirty="0" smtClean="0"/>
            <a:t>Power</a:t>
          </a:r>
          <a:endParaRPr lang="en-US" sz="4800" dirty="0"/>
        </a:p>
      </dgm:t>
    </dgm:pt>
    <dgm:pt modelId="{6794889F-E4BA-499D-A7C6-2F7709CFEC7E}" type="parTrans" cxnId="{19093C24-E133-4AFD-9783-4B71B134AD3D}">
      <dgm:prSet/>
      <dgm:spPr/>
      <dgm:t>
        <a:bodyPr/>
        <a:lstStyle/>
        <a:p>
          <a:endParaRPr lang="en-US" sz="1400"/>
        </a:p>
      </dgm:t>
    </dgm:pt>
    <dgm:pt modelId="{4E1FACDF-BFED-43EA-BC81-D3DACE54DEAC}" type="sibTrans" cxnId="{19093C24-E133-4AFD-9783-4B71B134AD3D}">
      <dgm:prSet/>
      <dgm:spPr/>
      <dgm:t>
        <a:bodyPr/>
        <a:lstStyle/>
        <a:p>
          <a:endParaRPr lang="en-US" sz="1400"/>
        </a:p>
      </dgm:t>
    </dgm:pt>
    <dgm:pt modelId="{1A4F8B98-A7A5-4E76-A538-73756744308E}">
      <dgm:prSet phldrT="[Text]" custT="1"/>
      <dgm:spPr/>
      <dgm:t>
        <a:bodyPr/>
        <a:lstStyle/>
        <a:p>
          <a:pPr algn="l"/>
          <a:r>
            <a:rPr lang="en-US" sz="2800" dirty="0" smtClean="0"/>
            <a:t>Flows downward, can be delegated</a:t>
          </a:r>
          <a:endParaRPr lang="en-US" sz="2800" dirty="0"/>
        </a:p>
      </dgm:t>
    </dgm:pt>
    <dgm:pt modelId="{37D15C63-74E3-43DF-B774-E94B5DE2A03D}" type="parTrans" cxnId="{808155C4-F9D4-4875-AB1B-A838DE4517E6}">
      <dgm:prSet/>
      <dgm:spPr/>
      <dgm:t>
        <a:bodyPr/>
        <a:lstStyle/>
        <a:p>
          <a:endParaRPr lang="en-US"/>
        </a:p>
      </dgm:t>
    </dgm:pt>
    <dgm:pt modelId="{A5244C64-E2AE-42EF-B018-69F83EC059B6}" type="sibTrans" cxnId="{808155C4-F9D4-4875-AB1B-A838DE4517E6}">
      <dgm:prSet/>
      <dgm:spPr/>
      <dgm:t>
        <a:bodyPr/>
        <a:lstStyle/>
        <a:p>
          <a:endParaRPr lang="en-US"/>
        </a:p>
      </dgm:t>
    </dgm:pt>
    <dgm:pt modelId="{E7B8417C-2D9D-46C2-B60A-F6324D343416}">
      <dgm:prSet phldrT="[Text]" custT="1"/>
      <dgm:spPr/>
      <dgm:t>
        <a:bodyPr/>
        <a:lstStyle/>
        <a:p>
          <a:pPr algn="l"/>
          <a:r>
            <a:rPr lang="en-US" sz="2800" dirty="0" smtClean="0"/>
            <a:t>Legitimate</a:t>
          </a:r>
          <a:endParaRPr lang="en-US" sz="2800" dirty="0"/>
        </a:p>
      </dgm:t>
    </dgm:pt>
    <dgm:pt modelId="{0CAE0B25-F645-4057-B743-4B5B6862120C}" type="parTrans" cxnId="{93C5D099-C5DE-41C1-AD90-201FF2B419C4}">
      <dgm:prSet/>
      <dgm:spPr/>
      <dgm:t>
        <a:bodyPr/>
        <a:lstStyle/>
        <a:p>
          <a:endParaRPr lang="en-US"/>
        </a:p>
      </dgm:t>
    </dgm:pt>
    <dgm:pt modelId="{D652DD8C-6CA7-4386-99DC-1FB59D621A88}" type="sibTrans" cxnId="{93C5D099-C5DE-41C1-AD90-201FF2B419C4}">
      <dgm:prSet/>
      <dgm:spPr/>
      <dgm:t>
        <a:bodyPr/>
        <a:lstStyle/>
        <a:p>
          <a:endParaRPr lang="en-US"/>
        </a:p>
      </dgm:t>
    </dgm:pt>
    <dgm:pt modelId="{AA1D25E3-08ED-46B1-BA07-005BEC8185A0}">
      <dgm:prSet phldrT="[Text]" custT="1"/>
      <dgm:spPr/>
      <dgm:t>
        <a:bodyPr/>
        <a:lstStyle/>
        <a:p>
          <a:pPr algn="l"/>
          <a:r>
            <a:rPr lang="en-US" sz="2800" dirty="0" smtClean="0"/>
            <a:t>Narrow team</a:t>
          </a:r>
          <a:endParaRPr lang="en-US" sz="2800" dirty="0"/>
        </a:p>
      </dgm:t>
    </dgm:pt>
    <dgm:pt modelId="{41F8B4F6-88FC-4C4D-AAB2-5237F8998866}" type="parTrans" cxnId="{7CC3455D-BD5C-40F7-AB23-B50CD20DE004}">
      <dgm:prSet/>
      <dgm:spPr/>
      <dgm:t>
        <a:bodyPr/>
        <a:lstStyle/>
        <a:p>
          <a:endParaRPr lang="en-US"/>
        </a:p>
      </dgm:t>
    </dgm:pt>
    <dgm:pt modelId="{33B3A53D-1519-4F0B-94D8-FFC84C64A1EA}" type="sibTrans" cxnId="{7CC3455D-BD5C-40F7-AB23-B50CD20DE004}">
      <dgm:prSet/>
      <dgm:spPr/>
      <dgm:t>
        <a:bodyPr/>
        <a:lstStyle/>
        <a:p>
          <a:endParaRPr lang="en-US"/>
        </a:p>
      </dgm:t>
    </dgm:pt>
    <dgm:pt modelId="{04E23A3A-C8A4-4375-B544-5D9F32BF424E}">
      <dgm:prSet phldrT="[Text]" custT="1"/>
      <dgm:spPr/>
      <dgm:t>
        <a:bodyPr/>
        <a:lstStyle/>
        <a:p>
          <a:pPr algn="l"/>
          <a:r>
            <a:rPr lang="en-US" sz="2800" dirty="0" smtClean="0"/>
            <a:t>Derived from organization position</a:t>
          </a:r>
          <a:endParaRPr lang="en-US" sz="2800" dirty="0"/>
        </a:p>
      </dgm:t>
    </dgm:pt>
    <dgm:pt modelId="{0C12325E-E7AC-414A-ABA5-EDD57541395D}" type="parTrans" cxnId="{3DCE8875-5480-4C72-8C7B-17CD2E9E85D5}">
      <dgm:prSet/>
      <dgm:spPr/>
      <dgm:t>
        <a:bodyPr/>
        <a:lstStyle/>
        <a:p>
          <a:endParaRPr lang="en-US"/>
        </a:p>
      </dgm:t>
    </dgm:pt>
    <dgm:pt modelId="{599F20B1-302A-4448-8929-95861CECC9D1}" type="sibTrans" cxnId="{3DCE8875-5480-4C72-8C7B-17CD2E9E85D5}">
      <dgm:prSet/>
      <dgm:spPr/>
      <dgm:t>
        <a:bodyPr/>
        <a:lstStyle/>
        <a:p>
          <a:endParaRPr lang="en-US"/>
        </a:p>
      </dgm:t>
    </dgm:pt>
    <dgm:pt modelId="{8EB14426-6F9E-45D3-8034-BD1EB03F6CD4}">
      <dgm:prSet custT="1"/>
      <dgm:spPr/>
      <dgm:t>
        <a:bodyPr/>
        <a:lstStyle/>
        <a:p>
          <a:r>
            <a:rPr lang="en-US" sz="2800" dirty="0" smtClean="0"/>
            <a:t>Ability to do something</a:t>
          </a:r>
          <a:endParaRPr lang="en-US" sz="2800" dirty="0"/>
        </a:p>
      </dgm:t>
    </dgm:pt>
    <dgm:pt modelId="{CFFF6A66-7EA2-4034-A7F0-D99E2A63DD1E}" type="parTrans" cxnId="{43D86A2E-34E1-4FA8-9773-E00D5E2DAA13}">
      <dgm:prSet/>
      <dgm:spPr/>
      <dgm:t>
        <a:bodyPr/>
        <a:lstStyle/>
        <a:p>
          <a:endParaRPr lang="en-US"/>
        </a:p>
      </dgm:t>
    </dgm:pt>
    <dgm:pt modelId="{2AACA780-151F-4025-ACAD-C822DC5EEAB7}" type="sibTrans" cxnId="{43D86A2E-34E1-4FA8-9773-E00D5E2DAA13}">
      <dgm:prSet/>
      <dgm:spPr/>
      <dgm:t>
        <a:bodyPr/>
        <a:lstStyle/>
        <a:p>
          <a:endParaRPr lang="en-US"/>
        </a:p>
      </dgm:t>
    </dgm:pt>
    <dgm:pt modelId="{11D13CA9-56B1-46FE-98D6-992626CA6EF5}">
      <dgm:prSet custT="1"/>
      <dgm:spPr/>
      <dgm:t>
        <a:bodyPr/>
        <a:lstStyle/>
        <a:p>
          <a:r>
            <a:rPr lang="en-US" sz="2800" dirty="0" smtClean="0"/>
            <a:t>Derived from many sources</a:t>
          </a:r>
          <a:endParaRPr lang="en-US" sz="2800" dirty="0"/>
        </a:p>
      </dgm:t>
    </dgm:pt>
    <dgm:pt modelId="{ED5ED820-A152-487D-8964-4589A9564A25}" type="parTrans" cxnId="{189F016A-A613-4814-9353-52E3DDDD57AA}">
      <dgm:prSet/>
      <dgm:spPr/>
      <dgm:t>
        <a:bodyPr/>
        <a:lstStyle/>
        <a:p>
          <a:endParaRPr lang="en-US"/>
        </a:p>
      </dgm:t>
    </dgm:pt>
    <dgm:pt modelId="{7BB76587-8968-43B7-B422-E6AED3CCB7F8}" type="sibTrans" cxnId="{189F016A-A613-4814-9353-52E3DDDD57AA}">
      <dgm:prSet/>
      <dgm:spPr/>
      <dgm:t>
        <a:bodyPr/>
        <a:lstStyle/>
        <a:p>
          <a:endParaRPr lang="en-US"/>
        </a:p>
      </dgm:t>
    </dgm:pt>
    <dgm:pt modelId="{CCEF505A-B6A5-4A9B-9374-1FD71A263BFC}">
      <dgm:prSet custT="1"/>
      <dgm:spPr/>
      <dgm:t>
        <a:bodyPr/>
        <a:lstStyle/>
        <a:p>
          <a:r>
            <a:rPr lang="en-US" sz="2800" dirty="0" smtClean="0"/>
            <a:t>Flows in all directions </a:t>
          </a:r>
          <a:endParaRPr lang="en-US" sz="2800" dirty="0"/>
        </a:p>
      </dgm:t>
    </dgm:pt>
    <dgm:pt modelId="{8525D817-3C20-4661-B31C-C899BEDC72A7}" type="parTrans" cxnId="{680DE041-6532-4A30-87BE-86BCF2DA778F}">
      <dgm:prSet/>
      <dgm:spPr/>
      <dgm:t>
        <a:bodyPr/>
        <a:lstStyle/>
        <a:p>
          <a:endParaRPr lang="en-US"/>
        </a:p>
      </dgm:t>
    </dgm:pt>
    <dgm:pt modelId="{E1361F6D-6C49-42E3-8029-491D89D73004}" type="sibTrans" cxnId="{680DE041-6532-4A30-87BE-86BCF2DA778F}">
      <dgm:prSet/>
      <dgm:spPr/>
      <dgm:t>
        <a:bodyPr/>
        <a:lstStyle/>
        <a:p>
          <a:endParaRPr lang="en-US"/>
        </a:p>
      </dgm:t>
    </dgm:pt>
    <dgm:pt modelId="{65046E84-900A-4030-B0FC-D349AD2DCD26}">
      <dgm:prSet custT="1"/>
      <dgm:spPr/>
      <dgm:t>
        <a:bodyPr/>
        <a:lstStyle/>
        <a:p>
          <a:r>
            <a:rPr lang="en-US" sz="2800" dirty="0" smtClean="0"/>
            <a:t>Illegitimate</a:t>
          </a:r>
          <a:endParaRPr lang="en-US" sz="2800" dirty="0"/>
        </a:p>
      </dgm:t>
    </dgm:pt>
    <dgm:pt modelId="{85A6E189-340E-4705-84BA-0F9E359F2C58}" type="parTrans" cxnId="{9B589D81-EFDB-42B4-B652-554C6FB83CCA}">
      <dgm:prSet/>
      <dgm:spPr/>
      <dgm:t>
        <a:bodyPr/>
        <a:lstStyle/>
        <a:p>
          <a:endParaRPr lang="en-US"/>
        </a:p>
      </dgm:t>
    </dgm:pt>
    <dgm:pt modelId="{7DF27C7F-95D7-4D9B-89C1-C0F26C154957}" type="sibTrans" cxnId="{9B589D81-EFDB-42B4-B652-554C6FB83CCA}">
      <dgm:prSet/>
      <dgm:spPr/>
      <dgm:t>
        <a:bodyPr/>
        <a:lstStyle/>
        <a:p>
          <a:endParaRPr lang="en-US"/>
        </a:p>
      </dgm:t>
    </dgm:pt>
    <dgm:pt modelId="{FD9F428A-156D-4C91-8841-278C9FD48BAC}">
      <dgm:prSet custT="1"/>
      <dgm:spPr/>
      <dgm:t>
        <a:bodyPr/>
        <a:lstStyle/>
        <a:p>
          <a:r>
            <a:rPr lang="en-US" sz="2800" dirty="0" smtClean="0"/>
            <a:t>Broad concept</a:t>
          </a:r>
          <a:endParaRPr lang="en-US" sz="2800" dirty="0"/>
        </a:p>
      </dgm:t>
    </dgm:pt>
    <dgm:pt modelId="{12112C33-9EAF-4EBF-BA2B-166187C0F5B6}" type="parTrans" cxnId="{008CC6F5-23B3-4192-8ED2-2026F28AB6EA}">
      <dgm:prSet/>
      <dgm:spPr/>
      <dgm:t>
        <a:bodyPr/>
        <a:lstStyle/>
        <a:p>
          <a:endParaRPr lang="en-US"/>
        </a:p>
      </dgm:t>
    </dgm:pt>
    <dgm:pt modelId="{BE42D99C-300D-4EDC-8864-E77F933587C8}" type="sibTrans" cxnId="{008CC6F5-23B3-4192-8ED2-2026F28AB6EA}">
      <dgm:prSet/>
      <dgm:spPr/>
      <dgm:t>
        <a:bodyPr/>
        <a:lstStyle/>
        <a:p>
          <a:endParaRPr lang="en-US"/>
        </a:p>
      </dgm:t>
    </dgm:pt>
    <dgm:pt modelId="{2289E079-C2E2-432A-8643-FD7DAB216731}" type="pres">
      <dgm:prSet presAssocID="{048F624B-B4AF-42BD-A82F-773589AD44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D53014-B3CF-4C3F-8502-14F23136A008}" type="pres">
      <dgm:prSet presAssocID="{AAB1B96F-6C65-4938-8BE9-96BAF951896C}" presName="linNode" presStyleCnt="0"/>
      <dgm:spPr/>
    </dgm:pt>
    <dgm:pt modelId="{AE9AE22F-BC59-4FE3-94C9-7D580569F782}" type="pres">
      <dgm:prSet presAssocID="{AAB1B96F-6C65-4938-8BE9-96BAF951896C}" presName="parentShp" presStyleLbl="node1" presStyleIdx="0" presStyleCnt="2" custScaleY="120781" custLinFactNeighborX="-589" custLinFactNeighborY="-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457CC-836F-4C9A-86BF-7C3579309596}" type="pres">
      <dgm:prSet presAssocID="{AAB1B96F-6C65-4938-8BE9-96BAF951896C}" presName="childShp" presStyleLbl="bgAccFollowNode1" presStyleIdx="0" presStyleCnt="2" custScaleX="145774" custScaleY="161568" custLinFactNeighborX="477" custLinFactNeighborY="-17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9EE8-2E86-4C04-9733-D843C4DA054A}" type="pres">
      <dgm:prSet presAssocID="{E871863C-60B4-4087-9732-6E5F75C65EAD}" presName="spacing" presStyleCnt="0"/>
      <dgm:spPr/>
    </dgm:pt>
    <dgm:pt modelId="{47012AD2-5D45-4D2D-8524-5A12A4707366}" type="pres">
      <dgm:prSet presAssocID="{4FF18D32-4315-4321-85D7-1CB92ACA1649}" presName="linNode" presStyleCnt="0"/>
      <dgm:spPr/>
    </dgm:pt>
    <dgm:pt modelId="{013ABF3A-8E11-4C48-864E-28BD9D915AEA}" type="pres">
      <dgm:prSet presAssocID="{4FF18D32-4315-4321-85D7-1CB92ACA1649}" presName="parentShp" presStyleLbl="node1" presStyleIdx="1" presStyleCnt="2" custScaleX="79389" custScaleY="127018" custLinFactNeighborX="-14419" custLinFactNeighborY="-2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1D52D-EC9A-4867-9FB5-B27F8E03070C}" type="pres">
      <dgm:prSet presAssocID="{4FF18D32-4315-4321-85D7-1CB92ACA1649}" presName="childShp" presStyleLbl="bgAccFollowNode1" presStyleIdx="1" presStyleCnt="2" custScaleX="117981" custScaleY="160120" custLinFactNeighborX="2687" custLinFactNeighborY="-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3455D-BD5C-40F7-AB23-B50CD20DE004}" srcId="{AAB1B96F-6C65-4938-8BE9-96BAF951896C}" destId="{AA1D25E3-08ED-46B1-BA07-005BEC8185A0}" srcOrd="4" destOrd="0" parTransId="{41F8B4F6-88FC-4C4D-AAB2-5237F8998866}" sibTransId="{33B3A53D-1519-4F0B-94D8-FFC84C64A1EA}"/>
    <dgm:cxn modelId="{9B589D81-EFDB-42B4-B652-554C6FB83CCA}" srcId="{4FF18D32-4315-4321-85D7-1CB92ACA1649}" destId="{65046E84-900A-4030-B0FC-D349AD2DCD26}" srcOrd="3" destOrd="0" parTransId="{85A6E189-340E-4705-84BA-0F9E359F2C58}" sibTransId="{7DF27C7F-95D7-4D9B-89C1-C0F26C154957}"/>
    <dgm:cxn modelId="{732DF5F6-54BA-4210-A734-C62F2A85CC7A}" type="presOf" srcId="{4FF18D32-4315-4321-85D7-1CB92ACA1649}" destId="{013ABF3A-8E11-4C48-864E-28BD9D915AEA}" srcOrd="0" destOrd="0" presId="urn:microsoft.com/office/officeart/2005/8/layout/vList6"/>
    <dgm:cxn modelId="{2577318A-00BF-4F04-BC78-50A77B0F1A4F}" type="presOf" srcId="{11D13CA9-56B1-46FE-98D6-992626CA6EF5}" destId="{FD31D52D-EC9A-4867-9FB5-B27F8E03070C}" srcOrd="0" destOrd="1" presId="urn:microsoft.com/office/officeart/2005/8/layout/vList6"/>
    <dgm:cxn modelId="{3DCE8875-5480-4C72-8C7B-17CD2E9E85D5}" srcId="{AAB1B96F-6C65-4938-8BE9-96BAF951896C}" destId="{04E23A3A-C8A4-4375-B544-5D9F32BF424E}" srcOrd="1" destOrd="0" parTransId="{0C12325E-E7AC-414A-ABA5-EDD57541395D}" sibTransId="{599F20B1-302A-4448-8929-95861CECC9D1}"/>
    <dgm:cxn modelId="{19093C24-E133-4AFD-9783-4B71B134AD3D}" srcId="{048F624B-B4AF-42BD-A82F-773589AD44E3}" destId="{4FF18D32-4315-4321-85D7-1CB92ACA1649}" srcOrd="1" destOrd="0" parTransId="{6794889F-E4BA-499D-A7C6-2F7709CFEC7E}" sibTransId="{4E1FACDF-BFED-43EA-BC81-D3DACE54DEAC}"/>
    <dgm:cxn modelId="{DA494409-A6C7-4D7A-B3B1-3C6BB0B00753}" type="presOf" srcId="{AAB1B96F-6C65-4938-8BE9-96BAF951896C}" destId="{AE9AE22F-BC59-4FE3-94C9-7D580569F782}" srcOrd="0" destOrd="0" presId="urn:microsoft.com/office/officeart/2005/8/layout/vList6"/>
    <dgm:cxn modelId="{3DB1D8B7-B025-4A8D-B962-A8F374138872}" srcId="{048F624B-B4AF-42BD-A82F-773589AD44E3}" destId="{AAB1B96F-6C65-4938-8BE9-96BAF951896C}" srcOrd="0" destOrd="0" parTransId="{6E108422-B9D1-42BD-A43E-8C2AC8B6CF02}" sibTransId="{E871863C-60B4-4087-9732-6E5F75C65EAD}"/>
    <dgm:cxn modelId="{B35B741D-FC71-47D6-BCB0-FBF3196A3C0E}" type="presOf" srcId="{30465AB4-6DCA-4C74-8D1A-CB95346EC329}" destId="{BCA457CC-836F-4C9A-86BF-7C3579309596}" srcOrd="0" destOrd="0" presId="urn:microsoft.com/office/officeart/2005/8/layout/vList6"/>
    <dgm:cxn modelId="{008CC6F5-23B3-4192-8ED2-2026F28AB6EA}" srcId="{4FF18D32-4315-4321-85D7-1CB92ACA1649}" destId="{FD9F428A-156D-4C91-8841-278C9FD48BAC}" srcOrd="4" destOrd="0" parTransId="{12112C33-9EAF-4EBF-BA2B-166187C0F5B6}" sibTransId="{BE42D99C-300D-4EDC-8864-E77F933587C8}"/>
    <dgm:cxn modelId="{E53D5E24-800C-4F8F-A880-12B8E942D03F}" type="presOf" srcId="{048F624B-B4AF-42BD-A82F-773589AD44E3}" destId="{2289E079-C2E2-432A-8643-FD7DAB216731}" srcOrd="0" destOrd="0" presId="urn:microsoft.com/office/officeart/2005/8/layout/vList6"/>
    <dgm:cxn modelId="{78A436B2-69C5-4BFF-83DC-A12FBBC9D719}" type="presOf" srcId="{FD9F428A-156D-4C91-8841-278C9FD48BAC}" destId="{FD31D52D-EC9A-4867-9FB5-B27F8E03070C}" srcOrd="0" destOrd="4" presId="urn:microsoft.com/office/officeart/2005/8/layout/vList6"/>
    <dgm:cxn modelId="{E6958C2C-4309-4439-95F9-47A048D4DB31}" type="presOf" srcId="{AA1D25E3-08ED-46B1-BA07-005BEC8185A0}" destId="{BCA457CC-836F-4C9A-86BF-7C3579309596}" srcOrd="0" destOrd="4" presId="urn:microsoft.com/office/officeart/2005/8/layout/vList6"/>
    <dgm:cxn modelId="{191776C7-79B2-483A-8A6A-1A10F35AE9CA}" type="presOf" srcId="{04E23A3A-C8A4-4375-B544-5D9F32BF424E}" destId="{BCA457CC-836F-4C9A-86BF-7C3579309596}" srcOrd="0" destOrd="1" presId="urn:microsoft.com/office/officeart/2005/8/layout/vList6"/>
    <dgm:cxn modelId="{1A539FDE-418D-48A1-908D-FB21910EF351}" type="presOf" srcId="{8EB14426-6F9E-45D3-8034-BD1EB03F6CD4}" destId="{FD31D52D-EC9A-4867-9FB5-B27F8E03070C}" srcOrd="0" destOrd="0" presId="urn:microsoft.com/office/officeart/2005/8/layout/vList6"/>
    <dgm:cxn modelId="{42AC01AC-2C40-4106-86F7-D7CC6863F01B}" srcId="{AAB1B96F-6C65-4938-8BE9-96BAF951896C}" destId="{30465AB4-6DCA-4C74-8D1A-CB95346EC329}" srcOrd="0" destOrd="0" parTransId="{381A635B-1075-41BC-8579-17179CB5CA89}" sibTransId="{F2D9AC48-C750-4E7F-BD60-611F472F262F}"/>
    <dgm:cxn modelId="{189F016A-A613-4814-9353-52E3DDDD57AA}" srcId="{4FF18D32-4315-4321-85D7-1CB92ACA1649}" destId="{11D13CA9-56B1-46FE-98D6-992626CA6EF5}" srcOrd="1" destOrd="0" parTransId="{ED5ED820-A152-487D-8964-4589A9564A25}" sibTransId="{7BB76587-8968-43B7-B422-E6AED3CCB7F8}"/>
    <dgm:cxn modelId="{43D86A2E-34E1-4FA8-9773-E00D5E2DAA13}" srcId="{4FF18D32-4315-4321-85D7-1CB92ACA1649}" destId="{8EB14426-6F9E-45D3-8034-BD1EB03F6CD4}" srcOrd="0" destOrd="0" parTransId="{CFFF6A66-7EA2-4034-A7F0-D99E2A63DD1E}" sibTransId="{2AACA780-151F-4025-ACAD-C822DC5EEAB7}"/>
    <dgm:cxn modelId="{9116BB67-1A82-46A7-8CBA-855EF32B2822}" type="presOf" srcId="{E7B8417C-2D9D-46C2-B60A-F6324D343416}" destId="{BCA457CC-836F-4C9A-86BF-7C3579309596}" srcOrd="0" destOrd="3" presId="urn:microsoft.com/office/officeart/2005/8/layout/vList6"/>
    <dgm:cxn modelId="{808155C4-F9D4-4875-AB1B-A838DE4517E6}" srcId="{AAB1B96F-6C65-4938-8BE9-96BAF951896C}" destId="{1A4F8B98-A7A5-4E76-A538-73756744308E}" srcOrd="2" destOrd="0" parTransId="{37D15C63-74E3-43DF-B774-E94B5DE2A03D}" sibTransId="{A5244C64-E2AE-42EF-B018-69F83EC059B6}"/>
    <dgm:cxn modelId="{088BAA38-0C75-45F6-9BE7-4471EDBE0EA8}" type="presOf" srcId="{1A4F8B98-A7A5-4E76-A538-73756744308E}" destId="{BCA457CC-836F-4C9A-86BF-7C3579309596}" srcOrd="0" destOrd="2" presId="urn:microsoft.com/office/officeart/2005/8/layout/vList6"/>
    <dgm:cxn modelId="{1FB33135-9A80-411E-B2AE-B46CBB7BE358}" type="presOf" srcId="{CCEF505A-B6A5-4A9B-9374-1FD71A263BFC}" destId="{FD31D52D-EC9A-4867-9FB5-B27F8E03070C}" srcOrd="0" destOrd="2" presId="urn:microsoft.com/office/officeart/2005/8/layout/vList6"/>
    <dgm:cxn modelId="{E3D11010-54D4-411E-A278-23E0DAA58549}" type="presOf" srcId="{65046E84-900A-4030-B0FC-D349AD2DCD26}" destId="{FD31D52D-EC9A-4867-9FB5-B27F8E03070C}" srcOrd="0" destOrd="3" presId="urn:microsoft.com/office/officeart/2005/8/layout/vList6"/>
    <dgm:cxn modelId="{93C5D099-C5DE-41C1-AD90-201FF2B419C4}" srcId="{AAB1B96F-6C65-4938-8BE9-96BAF951896C}" destId="{E7B8417C-2D9D-46C2-B60A-F6324D343416}" srcOrd="3" destOrd="0" parTransId="{0CAE0B25-F645-4057-B743-4B5B6862120C}" sibTransId="{D652DD8C-6CA7-4386-99DC-1FB59D621A88}"/>
    <dgm:cxn modelId="{680DE041-6532-4A30-87BE-86BCF2DA778F}" srcId="{4FF18D32-4315-4321-85D7-1CB92ACA1649}" destId="{CCEF505A-B6A5-4A9B-9374-1FD71A263BFC}" srcOrd="2" destOrd="0" parTransId="{8525D817-3C20-4661-B31C-C899BEDC72A7}" sibTransId="{E1361F6D-6C49-42E3-8029-491D89D73004}"/>
    <dgm:cxn modelId="{721B3E8D-FE4A-4CF4-8E40-E87BE9C69057}" type="presParOf" srcId="{2289E079-C2E2-432A-8643-FD7DAB216731}" destId="{CCD53014-B3CF-4C3F-8502-14F23136A008}" srcOrd="0" destOrd="0" presId="urn:microsoft.com/office/officeart/2005/8/layout/vList6"/>
    <dgm:cxn modelId="{6895D984-88B4-4CCA-A886-95C2B40FE1FB}" type="presParOf" srcId="{CCD53014-B3CF-4C3F-8502-14F23136A008}" destId="{AE9AE22F-BC59-4FE3-94C9-7D580569F782}" srcOrd="0" destOrd="0" presId="urn:microsoft.com/office/officeart/2005/8/layout/vList6"/>
    <dgm:cxn modelId="{1BBC38E7-FA45-4C07-8415-A601BB782C15}" type="presParOf" srcId="{CCD53014-B3CF-4C3F-8502-14F23136A008}" destId="{BCA457CC-836F-4C9A-86BF-7C3579309596}" srcOrd="1" destOrd="0" presId="urn:microsoft.com/office/officeart/2005/8/layout/vList6"/>
    <dgm:cxn modelId="{8C79AC6D-48B4-4D21-BB6F-5C90908393A2}" type="presParOf" srcId="{2289E079-C2E2-432A-8643-FD7DAB216731}" destId="{A32A9EE8-2E86-4C04-9733-D843C4DA054A}" srcOrd="1" destOrd="0" presId="urn:microsoft.com/office/officeart/2005/8/layout/vList6"/>
    <dgm:cxn modelId="{A8328EC3-A084-4293-814C-6284CD92984F}" type="presParOf" srcId="{2289E079-C2E2-432A-8643-FD7DAB216731}" destId="{47012AD2-5D45-4D2D-8524-5A12A4707366}" srcOrd="2" destOrd="0" presId="urn:microsoft.com/office/officeart/2005/8/layout/vList6"/>
    <dgm:cxn modelId="{A3E69979-DC3B-43F0-AFCE-61BA9ED71EF8}" type="presParOf" srcId="{47012AD2-5D45-4D2D-8524-5A12A4707366}" destId="{013ABF3A-8E11-4C48-864E-28BD9D915AEA}" srcOrd="0" destOrd="0" presId="urn:microsoft.com/office/officeart/2005/8/layout/vList6"/>
    <dgm:cxn modelId="{02DE2C20-312D-44BE-8209-1FABBCF0B0CF}" type="presParOf" srcId="{47012AD2-5D45-4D2D-8524-5A12A4707366}" destId="{FD31D52D-EC9A-4867-9FB5-B27F8E0307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B7F52-44D0-4D2F-98EF-E0D4D87BF6AE}">
      <dsp:nvSpPr>
        <dsp:cNvPr id="0" name=""/>
        <dsp:cNvSpPr/>
      </dsp:nvSpPr>
      <dsp:spPr>
        <a:xfrm>
          <a:off x="355033" y="542631"/>
          <a:ext cx="1417013" cy="13763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A4CC-DCF5-4F0E-B500-AD296859D0F7}">
      <dsp:nvSpPr>
        <dsp:cNvPr id="0" name=""/>
        <dsp:cNvSpPr/>
      </dsp:nvSpPr>
      <dsp:spPr>
        <a:xfrm>
          <a:off x="2197" y="2160419"/>
          <a:ext cx="2122685" cy="218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Learning to function in an </a:t>
          </a:r>
          <a:r>
            <a:rPr lang="en-US" sz="2000" b="1" kern="1200" dirty="0" err="1"/>
            <a:t>interprofessional</a:t>
          </a:r>
          <a:r>
            <a:rPr lang="en-US" sz="2000" b="1" kern="1200" dirty="0"/>
            <a:t> team</a:t>
          </a:r>
        </a:p>
      </dsp:txBody>
      <dsp:txXfrm>
        <a:off x="2197" y="2160419"/>
        <a:ext cx="2122685" cy="2180895"/>
      </dsp:txXfrm>
    </dsp:sp>
    <dsp:sp modelId="{8AF0FAE6-3456-4939-80A1-B3362E52FE79}">
      <dsp:nvSpPr>
        <dsp:cNvPr id="0" name=""/>
        <dsp:cNvSpPr/>
      </dsp:nvSpPr>
      <dsp:spPr>
        <a:xfrm>
          <a:off x="2640973" y="554583"/>
          <a:ext cx="1383579" cy="132854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78FD9-CDA3-4243-AB85-0170EE876E0F}">
      <dsp:nvSpPr>
        <dsp:cNvPr id="0" name=""/>
        <dsp:cNvSpPr/>
      </dsp:nvSpPr>
      <dsp:spPr>
        <a:xfrm>
          <a:off x="2438036" y="2148467"/>
          <a:ext cx="1789453" cy="218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Carrying knowledge, skill and value into their future practice</a:t>
          </a:r>
        </a:p>
      </dsp:txBody>
      <dsp:txXfrm>
        <a:off x="2438036" y="2148467"/>
        <a:ext cx="1789453" cy="2180895"/>
      </dsp:txXfrm>
    </dsp:sp>
    <dsp:sp modelId="{B945A99E-353A-43B7-942E-7DE83E6D91D3}">
      <dsp:nvSpPr>
        <dsp:cNvPr id="0" name=""/>
        <dsp:cNvSpPr/>
      </dsp:nvSpPr>
      <dsp:spPr>
        <a:xfrm>
          <a:off x="4668475" y="560312"/>
          <a:ext cx="1533791" cy="1305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AAA4D-9E43-4D73-988D-D150F6B1C919}">
      <dsp:nvSpPr>
        <dsp:cNvPr id="0" name=""/>
        <dsp:cNvSpPr/>
      </dsp:nvSpPr>
      <dsp:spPr>
        <a:xfrm>
          <a:off x="4540644" y="2142738"/>
          <a:ext cx="1789453" cy="218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Improving patient outcomes collaboratively</a:t>
          </a:r>
        </a:p>
      </dsp:txBody>
      <dsp:txXfrm>
        <a:off x="4540644" y="2142738"/>
        <a:ext cx="1789453" cy="2180895"/>
      </dsp:txXfrm>
    </dsp:sp>
    <dsp:sp modelId="{C6BE33C0-091C-42C8-BCD7-1BDECBD24B8E}">
      <dsp:nvSpPr>
        <dsp:cNvPr id="0" name=""/>
        <dsp:cNvSpPr/>
      </dsp:nvSpPr>
      <dsp:spPr>
        <a:xfrm>
          <a:off x="6786946" y="561232"/>
          <a:ext cx="1502064" cy="13019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9E217-9A12-409E-830B-77DBC8AFB887}">
      <dsp:nvSpPr>
        <dsp:cNvPr id="0" name=""/>
        <dsp:cNvSpPr/>
      </dsp:nvSpPr>
      <dsp:spPr>
        <a:xfrm>
          <a:off x="6643251" y="2141818"/>
          <a:ext cx="1789453" cy="218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Enhancing quality of patient care</a:t>
          </a:r>
        </a:p>
      </dsp:txBody>
      <dsp:txXfrm>
        <a:off x="6643251" y="2141818"/>
        <a:ext cx="1789453" cy="2180895"/>
      </dsp:txXfrm>
    </dsp:sp>
    <dsp:sp modelId="{B1C4EEFE-8362-4FB1-AA8C-5F4851969843}">
      <dsp:nvSpPr>
        <dsp:cNvPr id="0" name=""/>
        <dsp:cNvSpPr/>
      </dsp:nvSpPr>
      <dsp:spPr>
        <a:xfrm>
          <a:off x="9026281" y="576061"/>
          <a:ext cx="1228608" cy="124262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028EF-E2F1-42DC-A93B-AB426760268F}">
      <dsp:nvSpPr>
        <dsp:cNvPr id="0" name=""/>
        <dsp:cNvSpPr/>
      </dsp:nvSpPr>
      <dsp:spPr>
        <a:xfrm>
          <a:off x="8745859" y="2126989"/>
          <a:ext cx="1789453" cy="218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Reducing medical errors</a:t>
          </a:r>
        </a:p>
      </dsp:txBody>
      <dsp:txXfrm>
        <a:off x="8745859" y="2126989"/>
        <a:ext cx="1789453" cy="2180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AE29-D8F6-A545-A969-5823CF194033}">
      <dsp:nvSpPr>
        <dsp:cNvPr id="0" name=""/>
        <dsp:cNvSpPr/>
      </dsp:nvSpPr>
      <dsp:spPr>
        <a:xfrm>
          <a:off x="531810" y="1815"/>
          <a:ext cx="3617790" cy="361779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 review in 2008 identified 6 studies measuring the effect on patient care and professional practice</a:t>
          </a:r>
        </a:p>
      </dsp:txBody>
      <dsp:txXfrm>
        <a:off x="1061623" y="531628"/>
        <a:ext cx="2558164" cy="2558164"/>
      </dsp:txXfrm>
    </dsp:sp>
    <dsp:sp modelId="{97A15F1E-5BDA-9F44-AF87-63CB18B5B7AC}">
      <dsp:nvSpPr>
        <dsp:cNvPr id="0" name=""/>
        <dsp:cNvSpPr/>
      </dsp:nvSpPr>
      <dsp:spPr>
        <a:xfrm rot="5400000">
          <a:off x="4448068" y="1331353"/>
          <a:ext cx="1266226" cy="958714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3EF73-A62D-4445-BCCF-CE9A9693387B}">
      <dsp:nvSpPr>
        <dsp:cNvPr id="0" name=""/>
        <dsp:cNvSpPr/>
      </dsp:nvSpPr>
      <dsp:spPr>
        <a:xfrm>
          <a:off x="5958495" y="1815"/>
          <a:ext cx="3617790" cy="361779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4 of the studies showed positive outcomes on patient satisfaction, teamwork, error rates</a:t>
          </a:r>
        </a:p>
      </dsp:txBody>
      <dsp:txXfrm>
        <a:off x="6488308" y="531628"/>
        <a:ext cx="2558164" cy="2558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85D3-F0BF-4338-94ED-76996635FCD4}">
      <dsp:nvSpPr>
        <dsp:cNvPr id="0" name=""/>
        <dsp:cNvSpPr/>
      </dsp:nvSpPr>
      <dsp:spPr>
        <a:xfrm>
          <a:off x="4149625" y="1166453"/>
          <a:ext cx="3116324" cy="3116324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You</a:t>
          </a:r>
          <a:endParaRPr lang="en-US" sz="6500" kern="1200" dirty="0"/>
        </a:p>
      </dsp:txBody>
      <dsp:txXfrm>
        <a:off x="4606000" y="1622828"/>
        <a:ext cx="2203574" cy="2203574"/>
      </dsp:txXfrm>
    </dsp:sp>
    <dsp:sp modelId="{1BDA6C0E-12CC-4D67-83C8-BF048C858E5D}">
      <dsp:nvSpPr>
        <dsp:cNvPr id="0" name=""/>
        <dsp:cNvSpPr/>
      </dsp:nvSpPr>
      <dsp:spPr>
        <a:xfrm>
          <a:off x="4897818" y="0"/>
          <a:ext cx="1558162" cy="15581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Family</a:t>
          </a:r>
          <a:endParaRPr lang="en-US" sz="2800" kern="1200" dirty="0"/>
        </a:p>
      </dsp:txBody>
      <dsp:txXfrm>
        <a:off x="5126006" y="228188"/>
        <a:ext cx="1101786" cy="1101786"/>
      </dsp:txXfrm>
    </dsp:sp>
    <dsp:sp modelId="{C19463F5-5823-423C-974B-DC42570C07B4}">
      <dsp:nvSpPr>
        <dsp:cNvPr id="0" name=""/>
        <dsp:cNvSpPr/>
      </dsp:nvSpPr>
      <dsp:spPr>
        <a:xfrm>
          <a:off x="6682497" y="877647"/>
          <a:ext cx="1558162" cy="15581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Marriage</a:t>
          </a:r>
          <a:endParaRPr lang="en-US" sz="2200" kern="1200" dirty="0"/>
        </a:p>
      </dsp:txBody>
      <dsp:txXfrm>
        <a:off x="6910685" y="1105835"/>
        <a:ext cx="1101786" cy="1101786"/>
      </dsp:txXfrm>
    </dsp:sp>
    <dsp:sp modelId="{4BB4DB07-690E-409C-9EC2-67A1115DEEF6}">
      <dsp:nvSpPr>
        <dsp:cNvPr id="0" name=""/>
        <dsp:cNvSpPr/>
      </dsp:nvSpPr>
      <dsp:spPr>
        <a:xfrm>
          <a:off x="6719004" y="2662985"/>
          <a:ext cx="1558162" cy="15581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Citizen</a:t>
          </a:r>
          <a:endParaRPr lang="en-US" sz="2800" kern="1200" dirty="0"/>
        </a:p>
      </dsp:txBody>
      <dsp:txXfrm>
        <a:off x="6947192" y="2891173"/>
        <a:ext cx="1101786" cy="1101786"/>
      </dsp:txXfrm>
    </dsp:sp>
    <dsp:sp modelId="{1B1B27D6-6936-4FA4-9208-7CE224C6D70A}">
      <dsp:nvSpPr>
        <dsp:cNvPr id="0" name=""/>
        <dsp:cNvSpPr/>
      </dsp:nvSpPr>
      <dsp:spPr>
        <a:xfrm>
          <a:off x="4962531" y="3669163"/>
          <a:ext cx="1558162" cy="15581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Religious practices</a:t>
          </a:r>
          <a:endParaRPr lang="en-US" sz="2200" kern="1200" dirty="0"/>
        </a:p>
      </dsp:txBody>
      <dsp:txXfrm>
        <a:off x="5190719" y="3897351"/>
        <a:ext cx="1101786" cy="1101786"/>
      </dsp:txXfrm>
    </dsp:sp>
    <dsp:sp modelId="{1E50F15E-090B-44D9-9CF6-D27457FAF251}">
      <dsp:nvSpPr>
        <dsp:cNvPr id="0" name=""/>
        <dsp:cNvSpPr/>
      </dsp:nvSpPr>
      <dsp:spPr>
        <a:xfrm>
          <a:off x="3161499" y="2756567"/>
          <a:ext cx="1558162" cy="15581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Career</a:t>
          </a:r>
          <a:endParaRPr lang="en-US" sz="2800" kern="1200" dirty="0"/>
        </a:p>
      </dsp:txBody>
      <dsp:txXfrm>
        <a:off x="3389687" y="2984755"/>
        <a:ext cx="1101786" cy="1101786"/>
      </dsp:txXfrm>
    </dsp:sp>
    <dsp:sp modelId="{74AC1263-EA10-4B4B-9CA8-FD7F69965E79}">
      <dsp:nvSpPr>
        <dsp:cNvPr id="0" name=""/>
        <dsp:cNvSpPr/>
      </dsp:nvSpPr>
      <dsp:spPr>
        <a:xfrm>
          <a:off x="3140268" y="1015278"/>
          <a:ext cx="1558162" cy="15581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Friends and teachers</a:t>
          </a:r>
          <a:endParaRPr lang="en-US" sz="2200" kern="1200" dirty="0"/>
        </a:p>
      </dsp:txBody>
      <dsp:txXfrm>
        <a:off x="3368456" y="1243466"/>
        <a:ext cx="1101786" cy="1101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85D3-F0BF-4338-94ED-76996635FCD4}">
      <dsp:nvSpPr>
        <dsp:cNvPr id="0" name=""/>
        <dsp:cNvSpPr/>
      </dsp:nvSpPr>
      <dsp:spPr>
        <a:xfrm>
          <a:off x="1491397" y="840462"/>
          <a:ext cx="2359917" cy="2359917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You</a:t>
          </a:r>
          <a:endParaRPr lang="en-US" sz="6500" kern="1200" dirty="0"/>
        </a:p>
      </dsp:txBody>
      <dsp:txXfrm>
        <a:off x="1836999" y="1186064"/>
        <a:ext cx="1668713" cy="1668713"/>
      </dsp:txXfrm>
    </dsp:sp>
    <dsp:sp modelId="{1BDA6C0E-12CC-4D67-83C8-BF048C858E5D}">
      <dsp:nvSpPr>
        <dsp:cNvPr id="0" name=""/>
        <dsp:cNvSpPr/>
      </dsp:nvSpPr>
      <dsp:spPr>
        <a:xfrm>
          <a:off x="1537270" y="0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</a:t>
          </a:r>
          <a:endParaRPr lang="en-US" sz="2000" kern="1200" dirty="0"/>
        </a:p>
      </dsp:txBody>
      <dsp:txXfrm>
        <a:off x="1710071" y="172801"/>
        <a:ext cx="834356" cy="834356"/>
      </dsp:txXfrm>
    </dsp:sp>
    <dsp:sp modelId="{C19463F5-5823-423C-974B-DC42570C07B4}">
      <dsp:nvSpPr>
        <dsp:cNvPr id="0" name=""/>
        <dsp:cNvSpPr/>
      </dsp:nvSpPr>
      <dsp:spPr>
        <a:xfrm>
          <a:off x="2888765" y="685258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Marriage</a:t>
          </a:r>
          <a:endParaRPr lang="en-US" sz="1600" kern="1200" dirty="0"/>
        </a:p>
      </dsp:txBody>
      <dsp:txXfrm>
        <a:off x="3061566" y="858059"/>
        <a:ext cx="834356" cy="834356"/>
      </dsp:txXfrm>
    </dsp:sp>
    <dsp:sp modelId="{4BB4DB07-690E-409C-9EC2-67A1115DEEF6}">
      <dsp:nvSpPr>
        <dsp:cNvPr id="0" name=""/>
        <dsp:cNvSpPr/>
      </dsp:nvSpPr>
      <dsp:spPr>
        <a:xfrm>
          <a:off x="2916410" y="2037252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Citizen</a:t>
          </a:r>
          <a:endParaRPr lang="en-US" sz="2000" kern="1200" dirty="0"/>
        </a:p>
      </dsp:txBody>
      <dsp:txXfrm>
        <a:off x="3089211" y="2210053"/>
        <a:ext cx="834356" cy="834356"/>
      </dsp:txXfrm>
    </dsp:sp>
    <dsp:sp modelId="{1B1B27D6-6936-4FA4-9208-7CE224C6D70A}">
      <dsp:nvSpPr>
        <dsp:cNvPr id="0" name=""/>
        <dsp:cNvSpPr/>
      </dsp:nvSpPr>
      <dsp:spPr>
        <a:xfrm>
          <a:off x="1586275" y="2799207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Religious practices</a:t>
          </a:r>
          <a:endParaRPr lang="en-US" sz="1600" kern="1200" dirty="0"/>
        </a:p>
      </dsp:txBody>
      <dsp:txXfrm>
        <a:off x="1759076" y="2972008"/>
        <a:ext cx="834356" cy="834356"/>
      </dsp:txXfrm>
    </dsp:sp>
    <dsp:sp modelId="{1E50F15E-090B-44D9-9CF6-D27457FAF251}">
      <dsp:nvSpPr>
        <dsp:cNvPr id="0" name=""/>
        <dsp:cNvSpPr/>
      </dsp:nvSpPr>
      <dsp:spPr>
        <a:xfrm>
          <a:off x="222397" y="2108120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Career</a:t>
          </a:r>
          <a:endParaRPr lang="en-US" sz="2000" kern="1200" dirty="0"/>
        </a:p>
      </dsp:txBody>
      <dsp:txXfrm>
        <a:off x="395198" y="2280921"/>
        <a:ext cx="834356" cy="834356"/>
      </dsp:txXfrm>
    </dsp:sp>
    <dsp:sp modelId="{74AC1263-EA10-4B4B-9CA8-FD7F69965E79}">
      <dsp:nvSpPr>
        <dsp:cNvPr id="0" name=""/>
        <dsp:cNvSpPr/>
      </dsp:nvSpPr>
      <dsp:spPr>
        <a:xfrm>
          <a:off x="206319" y="789483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Friends and teachers</a:t>
          </a:r>
          <a:endParaRPr lang="en-US" sz="1600" kern="1200" dirty="0"/>
        </a:p>
      </dsp:txBody>
      <dsp:txXfrm>
        <a:off x="379120" y="962284"/>
        <a:ext cx="834356" cy="834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85D3-F0BF-4338-94ED-76996635FCD4}">
      <dsp:nvSpPr>
        <dsp:cNvPr id="0" name=""/>
        <dsp:cNvSpPr/>
      </dsp:nvSpPr>
      <dsp:spPr>
        <a:xfrm>
          <a:off x="589696" y="776959"/>
          <a:ext cx="2359917" cy="2359917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You</a:t>
          </a:r>
          <a:endParaRPr lang="en-US" sz="6500" kern="1200" dirty="0"/>
        </a:p>
      </dsp:txBody>
      <dsp:txXfrm>
        <a:off x="935298" y="1122561"/>
        <a:ext cx="1668713" cy="1668713"/>
      </dsp:txXfrm>
    </dsp:sp>
    <dsp:sp modelId="{1BDA6C0E-12CC-4D67-83C8-BF048C858E5D}">
      <dsp:nvSpPr>
        <dsp:cNvPr id="0" name=""/>
        <dsp:cNvSpPr/>
      </dsp:nvSpPr>
      <dsp:spPr>
        <a:xfrm>
          <a:off x="1537270" y="0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Family</a:t>
          </a:r>
          <a:endParaRPr lang="en-US" sz="2000" kern="1200" dirty="0"/>
        </a:p>
      </dsp:txBody>
      <dsp:txXfrm>
        <a:off x="1710071" y="172801"/>
        <a:ext cx="834356" cy="834356"/>
      </dsp:txXfrm>
    </dsp:sp>
    <dsp:sp modelId="{C19463F5-5823-423C-974B-DC42570C07B4}">
      <dsp:nvSpPr>
        <dsp:cNvPr id="0" name=""/>
        <dsp:cNvSpPr/>
      </dsp:nvSpPr>
      <dsp:spPr>
        <a:xfrm>
          <a:off x="2888765" y="685258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Marriage</a:t>
          </a:r>
          <a:endParaRPr lang="en-US" sz="1600" kern="1200" dirty="0"/>
        </a:p>
      </dsp:txBody>
      <dsp:txXfrm>
        <a:off x="3061566" y="858059"/>
        <a:ext cx="834356" cy="834356"/>
      </dsp:txXfrm>
    </dsp:sp>
    <dsp:sp modelId="{4BB4DB07-690E-409C-9EC2-67A1115DEEF6}">
      <dsp:nvSpPr>
        <dsp:cNvPr id="0" name=""/>
        <dsp:cNvSpPr/>
      </dsp:nvSpPr>
      <dsp:spPr>
        <a:xfrm>
          <a:off x="2916410" y="2037252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Citizen</a:t>
          </a:r>
          <a:endParaRPr lang="en-US" sz="2000" kern="1200" dirty="0"/>
        </a:p>
      </dsp:txBody>
      <dsp:txXfrm>
        <a:off x="3089211" y="2210053"/>
        <a:ext cx="834356" cy="834356"/>
      </dsp:txXfrm>
    </dsp:sp>
    <dsp:sp modelId="{1B1B27D6-6936-4FA4-9208-7CE224C6D70A}">
      <dsp:nvSpPr>
        <dsp:cNvPr id="0" name=""/>
        <dsp:cNvSpPr/>
      </dsp:nvSpPr>
      <dsp:spPr>
        <a:xfrm>
          <a:off x="1586275" y="2799207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Religious practices</a:t>
          </a:r>
          <a:endParaRPr lang="en-US" sz="1600" kern="1200" dirty="0"/>
        </a:p>
      </dsp:txBody>
      <dsp:txXfrm>
        <a:off x="1759076" y="2972008"/>
        <a:ext cx="834356" cy="834356"/>
      </dsp:txXfrm>
    </dsp:sp>
    <dsp:sp modelId="{1E50F15E-090B-44D9-9CF6-D27457FAF251}">
      <dsp:nvSpPr>
        <dsp:cNvPr id="0" name=""/>
        <dsp:cNvSpPr/>
      </dsp:nvSpPr>
      <dsp:spPr>
        <a:xfrm>
          <a:off x="222397" y="2108120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Career</a:t>
          </a:r>
          <a:endParaRPr lang="en-US" sz="2000" kern="1200" dirty="0"/>
        </a:p>
      </dsp:txBody>
      <dsp:txXfrm>
        <a:off x="395198" y="2280921"/>
        <a:ext cx="834356" cy="834356"/>
      </dsp:txXfrm>
    </dsp:sp>
    <dsp:sp modelId="{74AC1263-EA10-4B4B-9CA8-FD7F69965E79}">
      <dsp:nvSpPr>
        <dsp:cNvPr id="0" name=""/>
        <dsp:cNvSpPr/>
      </dsp:nvSpPr>
      <dsp:spPr>
        <a:xfrm>
          <a:off x="206319" y="789483"/>
          <a:ext cx="1179958" cy="1179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Friends and teachers</a:t>
          </a:r>
          <a:endParaRPr lang="en-US" sz="1600" kern="1200" dirty="0"/>
        </a:p>
      </dsp:txBody>
      <dsp:txXfrm>
        <a:off x="379120" y="962284"/>
        <a:ext cx="834356" cy="834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382B2-F25B-4B6C-8A6D-F97D071BA890}">
      <dsp:nvSpPr>
        <dsp:cNvPr id="0" name=""/>
        <dsp:cNvSpPr/>
      </dsp:nvSpPr>
      <dsp:spPr>
        <a:xfrm>
          <a:off x="0" y="664"/>
          <a:ext cx="6830568" cy="1554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1C9F7-619D-4378-8764-2FC49392AB2E}">
      <dsp:nvSpPr>
        <dsp:cNvPr id="0" name=""/>
        <dsp:cNvSpPr/>
      </dsp:nvSpPr>
      <dsp:spPr>
        <a:xfrm>
          <a:off x="470115" y="350336"/>
          <a:ext cx="854755" cy="8547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82055-BD6C-4DEF-B269-13BB0CAA9C0A}">
      <dsp:nvSpPr>
        <dsp:cNvPr id="0" name=""/>
        <dsp:cNvSpPr/>
      </dsp:nvSpPr>
      <dsp:spPr>
        <a:xfrm>
          <a:off x="1794986" y="664"/>
          <a:ext cx="5035581" cy="155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76" tIns="164476" rIns="164476" bIns="16447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How professionals talk about their </a:t>
          </a:r>
          <a:r>
            <a:rPr lang="en-US" sz="2800" kern="1200" dirty="0">
              <a:solidFill>
                <a:srgbClr val="C00000"/>
              </a:solidFill>
            </a:rPr>
            <a:t>own identities</a:t>
          </a:r>
        </a:p>
      </dsp:txBody>
      <dsp:txXfrm>
        <a:off x="1794986" y="664"/>
        <a:ext cx="5035581" cy="1554100"/>
      </dsp:txXfrm>
    </dsp:sp>
    <dsp:sp modelId="{00E59DB8-395B-4EE2-81F2-8237D7D506AA}">
      <dsp:nvSpPr>
        <dsp:cNvPr id="0" name=""/>
        <dsp:cNvSpPr/>
      </dsp:nvSpPr>
      <dsp:spPr>
        <a:xfrm>
          <a:off x="0" y="1985499"/>
          <a:ext cx="6830568" cy="1554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EB3FB-8403-429D-A1C0-47CA709C0174}">
      <dsp:nvSpPr>
        <dsp:cNvPr id="0" name=""/>
        <dsp:cNvSpPr/>
      </dsp:nvSpPr>
      <dsp:spPr>
        <a:xfrm>
          <a:off x="470115" y="2292962"/>
          <a:ext cx="854755" cy="8547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08C2-96C5-4568-9D66-2B82E3B82671}">
      <dsp:nvSpPr>
        <dsp:cNvPr id="0" name=""/>
        <dsp:cNvSpPr/>
      </dsp:nvSpPr>
      <dsp:spPr>
        <a:xfrm>
          <a:off x="1794986" y="1943289"/>
          <a:ext cx="5035581" cy="155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76" tIns="164476" rIns="164476" bIns="16447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How professionals talk about the professional </a:t>
          </a:r>
          <a:r>
            <a:rPr lang="en-US" sz="2800" kern="1200" dirty="0">
              <a:solidFill>
                <a:srgbClr val="C00000"/>
              </a:solidFill>
            </a:rPr>
            <a:t>identity of others</a:t>
          </a:r>
        </a:p>
      </dsp:txBody>
      <dsp:txXfrm>
        <a:off x="1794986" y="1943289"/>
        <a:ext cx="5035581" cy="1554100"/>
      </dsp:txXfrm>
    </dsp:sp>
    <dsp:sp modelId="{637218E1-6E14-4837-89BD-903BD1905241}">
      <dsp:nvSpPr>
        <dsp:cNvPr id="0" name=""/>
        <dsp:cNvSpPr/>
      </dsp:nvSpPr>
      <dsp:spPr>
        <a:xfrm>
          <a:off x="0" y="3885915"/>
          <a:ext cx="6830568" cy="1554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81F7F-3483-4E9C-8667-D1FCA371C4F9}">
      <dsp:nvSpPr>
        <dsp:cNvPr id="0" name=""/>
        <dsp:cNvSpPr/>
      </dsp:nvSpPr>
      <dsp:spPr>
        <a:xfrm>
          <a:off x="470115" y="4235587"/>
          <a:ext cx="854755" cy="8547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B385A-735B-4612-9C72-D6EB3BC57724}">
      <dsp:nvSpPr>
        <dsp:cNvPr id="0" name=""/>
        <dsp:cNvSpPr/>
      </dsp:nvSpPr>
      <dsp:spPr>
        <a:xfrm>
          <a:off x="1794986" y="3885915"/>
          <a:ext cx="5035581" cy="155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76" tIns="164476" rIns="164476" bIns="16447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How staff acts </a:t>
          </a:r>
          <a:r>
            <a:rPr lang="en-US" sz="2800" kern="1200" dirty="0">
              <a:solidFill>
                <a:srgbClr val="C00000"/>
              </a:solidFill>
            </a:rPr>
            <a:t>toward each other</a:t>
          </a:r>
        </a:p>
      </dsp:txBody>
      <dsp:txXfrm>
        <a:off x="1794986" y="3885915"/>
        <a:ext cx="5035581" cy="1554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246ED-ED78-4263-9D75-2C8957AA9AA2}">
      <dsp:nvSpPr>
        <dsp:cNvPr id="0" name=""/>
        <dsp:cNvSpPr/>
      </dsp:nvSpPr>
      <dsp:spPr>
        <a:xfrm>
          <a:off x="1971675" y="0"/>
          <a:ext cx="5714999" cy="57149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52CAC-B182-4695-8643-F8235E71EFB9}">
      <dsp:nvSpPr>
        <dsp:cNvPr id="0" name=""/>
        <dsp:cNvSpPr/>
      </dsp:nvSpPr>
      <dsp:spPr>
        <a:xfrm>
          <a:off x="4829175" y="574569"/>
          <a:ext cx="3714749" cy="676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Awareness</a:t>
          </a:r>
          <a:endParaRPr lang="en-US" sz="2800" kern="1200" dirty="0"/>
        </a:p>
      </dsp:txBody>
      <dsp:txXfrm>
        <a:off x="4862195" y="607589"/>
        <a:ext cx="3648709" cy="610383"/>
      </dsp:txXfrm>
    </dsp:sp>
    <dsp:sp modelId="{85BE6366-15EA-4B9F-A5FD-B2832BF86749}">
      <dsp:nvSpPr>
        <dsp:cNvPr id="0" name=""/>
        <dsp:cNvSpPr/>
      </dsp:nvSpPr>
      <dsp:spPr>
        <a:xfrm>
          <a:off x="4879212" y="1335546"/>
          <a:ext cx="3714749" cy="676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Desire</a:t>
          </a:r>
          <a:endParaRPr lang="en-US" sz="2800" kern="1200" dirty="0"/>
        </a:p>
      </dsp:txBody>
      <dsp:txXfrm>
        <a:off x="4912232" y="1368566"/>
        <a:ext cx="3648709" cy="610383"/>
      </dsp:txXfrm>
    </dsp:sp>
    <dsp:sp modelId="{7C4227AA-A1C4-4409-B2A1-F5F0E7936D3D}">
      <dsp:nvSpPr>
        <dsp:cNvPr id="0" name=""/>
        <dsp:cNvSpPr/>
      </dsp:nvSpPr>
      <dsp:spPr>
        <a:xfrm>
          <a:off x="4829175" y="2096522"/>
          <a:ext cx="3714749" cy="676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3. Knowledge</a:t>
          </a:r>
          <a:endParaRPr lang="en-US" sz="2800" kern="1200" dirty="0"/>
        </a:p>
      </dsp:txBody>
      <dsp:txXfrm>
        <a:off x="4862195" y="2129542"/>
        <a:ext cx="3648709" cy="610383"/>
      </dsp:txXfrm>
    </dsp:sp>
    <dsp:sp modelId="{4DBAC336-4CB5-4C9C-8F43-343E21AE386F}">
      <dsp:nvSpPr>
        <dsp:cNvPr id="0" name=""/>
        <dsp:cNvSpPr/>
      </dsp:nvSpPr>
      <dsp:spPr>
        <a:xfrm>
          <a:off x="4829175" y="2857499"/>
          <a:ext cx="3714749" cy="676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 Practice</a:t>
          </a:r>
          <a:endParaRPr lang="en-US" sz="2800" kern="1200" dirty="0"/>
        </a:p>
      </dsp:txBody>
      <dsp:txXfrm>
        <a:off x="4862195" y="2890519"/>
        <a:ext cx="3648709" cy="610383"/>
      </dsp:txXfrm>
    </dsp:sp>
    <dsp:sp modelId="{F19CD542-0DDA-4500-915F-B37807112592}">
      <dsp:nvSpPr>
        <dsp:cNvPr id="0" name=""/>
        <dsp:cNvSpPr/>
      </dsp:nvSpPr>
      <dsp:spPr>
        <a:xfrm>
          <a:off x="4829175" y="3618476"/>
          <a:ext cx="3714749" cy="676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5. Feedback for Success</a:t>
          </a:r>
          <a:endParaRPr lang="en-US" sz="2800" kern="1200" dirty="0"/>
        </a:p>
      </dsp:txBody>
      <dsp:txXfrm>
        <a:off x="4862195" y="3651496"/>
        <a:ext cx="3648709" cy="610383"/>
      </dsp:txXfrm>
    </dsp:sp>
    <dsp:sp modelId="{EF3FBF38-2C0D-4D5C-9522-32ACF556B749}">
      <dsp:nvSpPr>
        <dsp:cNvPr id="0" name=""/>
        <dsp:cNvSpPr/>
      </dsp:nvSpPr>
      <dsp:spPr>
        <a:xfrm>
          <a:off x="4829175" y="4379452"/>
          <a:ext cx="3714749" cy="676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6. Habit Integration</a:t>
          </a:r>
          <a:endParaRPr lang="en-US" sz="2800" kern="1200" dirty="0"/>
        </a:p>
      </dsp:txBody>
      <dsp:txXfrm>
        <a:off x="4862195" y="4412472"/>
        <a:ext cx="3648709" cy="610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457CC-836F-4C9A-86BF-7C3579309596}">
      <dsp:nvSpPr>
        <dsp:cNvPr id="0" name=""/>
        <dsp:cNvSpPr/>
      </dsp:nvSpPr>
      <dsp:spPr>
        <a:xfrm>
          <a:off x="3135628" y="0"/>
          <a:ext cx="6846571" cy="29116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Right to do something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Derived from organization position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Flows downward, can be delegated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Legitimate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Narrow team</a:t>
          </a:r>
          <a:endParaRPr lang="en-US" sz="2800" kern="1200" dirty="0"/>
        </a:p>
      </dsp:txBody>
      <dsp:txXfrm>
        <a:off x="3135628" y="363953"/>
        <a:ext cx="5754712" cy="2183717"/>
      </dsp:txXfrm>
    </dsp:sp>
    <dsp:sp modelId="{AE9AE22F-BC59-4FE3-94C9-7D580569F782}">
      <dsp:nvSpPr>
        <dsp:cNvPr id="0" name=""/>
        <dsp:cNvSpPr/>
      </dsp:nvSpPr>
      <dsp:spPr>
        <a:xfrm>
          <a:off x="0" y="357408"/>
          <a:ext cx="3131135" cy="217659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Authority</a:t>
          </a:r>
          <a:endParaRPr lang="en-US" sz="4400" kern="1200" dirty="0"/>
        </a:p>
      </dsp:txBody>
      <dsp:txXfrm>
        <a:off x="106253" y="463661"/>
        <a:ext cx="2918629" cy="1964093"/>
      </dsp:txXfrm>
    </dsp:sp>
    <dsp:sp modelId="{FD31D52D-EC9A-4867-9FB5-B27F8E03070C}">
      <dsp:nvSpPr>
        <dsp:cNvPr id="0" name=""/>
        <dsp:cNvSpPr/>
      </dsp:nvSpPr>
      <dsp:spPr>
        <a:xfrm>
          <a:off x="3095357" y="3055293"/>
          <a:ext cx="6886842" cy="28855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Ability to do something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Derived from many sources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Flows in all directions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Illegitimate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Broad concept</a:t>
          </a:r>
          <a:endParaRPr lang="en-US" sz="2800" kern="1200" dirty="0"/>
        </a:p>
      </dsp:txBody>
      <dsp:txXfrm>
        <a:off x="3095357" y="3415984"/>
        <a:ext cx="5804769" cy="2164146"/>
      </dsp:txXfrm>
    </dsp:sp>
    <dsp:sp modelId="{013ABF3A-8E11-4C48-864E-28BD9D915AEA}">
      <dsp:nvSpPr>
        <dsp:cNvPr id="0" name=""/>
        <dsp:cNvSpPr/>
      </dsp:nvSpPr>
      <dsp:spPr>
        <a:xfrm>
          <a:off x="0" y="3352802"/>
          <a:ext cx="3089421" cy="228899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Power</a:t>
          </a:r>
          <a:endParaRPr lang="en-US" sz="4800" kern="1200" dirty="0"/>
        </a:p>
      </dsp:txBody>
      <dsp:txXfrm>
        <a:off x="111740" y="3464542"/>
        <a:ext cx="2865941" cy="2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B855-B986-49D4-8FC8-E5233DC98A22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4FC6-1C98-4DC3-85B9-7A4C71E3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9B3C0-E747-43C5-AFFA-6A05B2F75D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5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4FC6-1C98-4DC3-85B9-7A4C71E331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6333-F1D9-4671-8927-A9FD00FA4BAC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F343-1BAC-4F53-9B16-A49173057525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4629-E53C-4D8C-AC38-9B43804CA996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89781863-E18D-46CD-81D4-090D501B2FB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325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BB6A24E9-DCDE-429C-9C46-5BFBA1ADEBB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3FC-3F5C-412E-A519-0C7E17CD59C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9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703C53E-593A-4597-8731-8E6B0F165E1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7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334D4627-B688-40F8-8D29-6420A1945D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4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7E4F-67D1-41E6-93F0-2FE32A53F65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3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6F5-75CC-47DD-8903-F943FF9893A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1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3A17CAFC-7CBC-4CD7-905B-D24E07F09DD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603-AEB8-47B2-B43F-B6645112E902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24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53754302-A40C-4372-A8CE-AC13FB1A2BD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1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E450-B82A-4782-A44A-6C8327F9485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7685-FD40-4B66-9647-BD5D798D71A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BCEA-FB27-4726-A5BF-AA5A64FAED51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57CF-99F2-4298-81B1-E02CCDFA47C9}" type="datetime1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1C8F-1DE8-43DA-8C31-A2512F731375}" type="datetime1">
              <a:rPr lang="en-US" smtClean="0"/>
              <a:t>01-Sep-20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6B49-12A8-4465-8998-B8B841CF034F}" type="datetime1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71D7-55D3-4CE8-BB9A-FEC099F3488F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E4B9-3FB6-4C00-8C6E-B4D2C94663AB}" type="datetime1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5F4A-04AC-47FB-B4B5-6F2B616D565D}" type="datetime1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E7D5-389E-4C39-B767-0FAB9A95FF89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EA3A-1D52-4F1B-B89F-3A38E0CA47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60" y="1252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B65B-60E8-4AEF-9E70-942CF2C51AB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01-Sep-20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Prof. Aye Aye Chit - IPE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5031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391D28-F6C7-4736-8EB7-14485B2BB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6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E62C9-9EDA-3941-9BED-EACA54928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29" y="943323"/>
            <a:ext cx="4023360" cy="3204134"/>
          </a:xfrm>
        </p:spPr>
        <p:txBody>
          <a:bodyPr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Responsibility</a:t>
            </a:r>
            <a:br>
              <a:rPr lang="en-US" sz="4400" dirty="0" smtClean="0"/>
            </a:br>
            <a:r>
              <a:rPr lang="en-US" sz="4400" dirty="0" smtClean="0"/>
              <a:t>Accountability Authority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1EF6F2-0538-1B4E-B0E9-AF7436846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9" y="4701121"/>
            <a:ext cx="4970320" cy="1483428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Prof. Aye </a:t>
            </a:r>
            <a:r>
              <a:rPr lang="en-US" sz="2000" dirty="0" err="1" smtClean="0"/>
              <a:t>Aye</a:t>
            </a:r>
            <a:r>
              <a:rPr lang="en-US" sz="2000" dirty="0" smtClean="0"/>
              <a:t> Chit</a:t>
            </a:r>
          </a:p>
          <a:p>
            <a:r>
              <a:rPr lang="en-US" sz="2000" dirty="0" smtClean="0"/>
              <a:t>Pro-Rector (Academic)</a:t>
            </a:r>
          </a:p>
          <a:p>
            <a:r>
              <a:rPr lang="en-US" sz="2000" dirty="0" smtClean="0"/>
              <a:t>University of Medicine, Mandalay</a:t>
            </a:r>
            <a:endParaRPr lang="en-US" sz="2000" dirty="0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5C28-0C1F-4ADA-9700-2190E6C015F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t>01-Sep-20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tint val="75000"/>
                  </a:srgbClr>
                </a:solidFill>
              </a:rPr>
              <a:t>Prof. Aye Aye Chit - IPE</a:t>
            </a: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9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76225"/>
            <a:ext cx="6210300" cy="1069975"/>
          </a:xfrm>
        </p:spPr>
        <p:txBody>
          <a:bodyPr/>
          <a:lstStyle/>
          <a:p>
            <a:r>
              <a:rPr lang="en-US" dirty="0" smtClean="0"/>
              <a:t>Responsibility as a human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71777"/>
              </p:ext>
            </p:extLst>
          </p:nvPr>
        </p:nvGraphicFramePr>
        <p:xfrm>
          <a:off x="508000" y="1239837"/>
          <a:ext cx="11353800" cy="561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E628-19CB-455B-AA8F-649DA4C367EF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as a human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681"/>
              </p:ext>
            </p:extLst>
          </p:nvPr>
        </p:nvGraphicFramePr>
        <p:xfrm>
          <a:off x="838200" y="1825625"/>
          <a:ext cx="425450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83632"/>
              </p:ext>
            </p:extLst>
          </p:nvPr>
        </p:nvGraphicFramePr>
        <p:xfrm>
          <a:off x="6959600" y="1978025"/>
          <a:ext cx="425450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560F-346A-4C92-96A2-9785D5478B8B}" type="datetime1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566738"/>
            <a:ext cx="743320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Responsibility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803400"/>
            <a:ext cx="10515600" cy="4564063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3600" b="1" dirty="0"/>
              <a:t>Personal</a:t>
            </a:r>
          </a:p>
          <a:p>
            <a:pPr marL="400050" lvl="1" indent="0">
              <a:buNone/>
            </a:pPr>
            <a:r>
              <a:rPr lang="en-US" sz="2900" dirty="0"/>
              <a:t>Belonging </a:t>
            </a:r>
            <a:r>
              <a:rPr lang="en-US" sz="2900" dirty="0" smtClean="0"/>
              <a:t>to a </a:t>
            </a:r>
            <a:r>
              <a:rPr lang="en-US" sz="2900" dirty="0"/>
              <a:t>particular person and no-one else.</a:t>
            </a:r>
          </a:p>
          <a:p>
            <a:pPr marL="400050" lvl="1" indent="0">
              <a:buNone/>
            </a:pPr>
            <a:endParaRPr lang="en-US" sz="2900" dirty="0"/>
          </a:p>
          <a:p>
            <a:pPr marL="0" lvl="1" indent="0">
              <a:buNone/>
            </a:pPr>
            <a:r>
              <a:rPr lang="en-US" sz="3600" b="1" dirty="0"/>
              <a:t>Responsibility</a:t>
            </a:r>
          </a:p>
          <a:p>
            <a:pPr marL="400050" lvl="1" indent="0">
              <a:buNone/>
            </a:pPr>
            <a:r>
              <a:rPr lang="en-US" sz="2900" dirty="0"/>
              <a:t>The state or fact of being responsible, answerable, or accountable for something within one's power, control, or management.</a:t>
            </a:r>
          </a:p>
          <a:p>
            <a:pPr marL="400050" lvl="1" indent="0">
              <a:buNone/>
            </a:pPr>
            <a:endParaRPr lang="en-US" sz="2900" dirty="0"/>
          </a:p>
          <a:p>
            <a:pPr marL="0" lvl="1" indent="0">
              <a:buNone/>
            </a:pPr>
            <a:r>
              <a:rPr lang="en-US" sz="3600" b="1" dirty="0"/>
              <a:t>Personal Responsibility</a:t>
            </a:r>
          </a:p>
          <a:p>
            <a:pPr marL="400050" lvl="1" indent="0">
              <a:buNone/>
            </a:pPr>
            <a:r>
              <a:rPr lang="en-US" sz="2900" dirty="0"/>
              <a:t>MY state or fact of being responsible, answerable or accountable for something within MY power, control or management.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FB6-3F80-47BD-838F-C2A87149DC69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6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Responsibility Sounds Like…</a:t>
            </a:r>
            <a:endParaRPr lang="en-CA" dirty="0" smtClean="0">
              <a:solidFill>
                <a:srgbClr val="0070C0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omic Sans MS" pitchFamily="66" charset="0"/>
              </a:rPr>
              <a:t>I am sorry.  I broke it.  How can I help fix it?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Comic Sans MS" pitchFamily="66" charset="0"/>
              </a:rPr>
              <a:t>				</a:t>
            </a:r>
            <a:r>
              <a:rPr lang="en-US" sz="3200" dirty="0">
                <a:latin typeface="Comic Sans MS" pitchFamily="66" charset="0"/>
              </a:rPr>
              <a:t>NOT….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Comic Sans MS" pitchFamily="66" charset="0"/>
              </a:rPr>
              <a:t>It broke.  It wasn’t my fault.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Comic Sans MS" pitchFamily="66" charset="0"/>
              </a:rPr>
              <a:t>Stop making excuses! Take responsibility.</a:t>
            </a:r>
            <a:endParaRPr lang="en-CA" sz="3200" dirty="0" smtClean="0"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47F-81D3-42F0-B2DC-808A0DE234C2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81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Responsibility Sounds Like…</a:t>
            </a:r>
            <a:endParaRPr lang="en-CA" dirty="0" smtClean="0">
              <a:latin typeface="Comic Sans MS" pitchFamily="66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I haven’t found it yet.  I need to </a:t>
            </a:r>
            <a:r>
              <a:rPr lang="en-US" dirty="0" smtClean="0">
                <a:latin typeface="Comic Sans MS" pitchFamily="66" charset="0"/>
              </a:rPr>
              <a:t>look harder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latin typeface="Comic Sans MS" pitchFamily="66" charset="0"/>
              </a:rPr>
              <a:t>				NOT…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4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I can’t find it!!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Another excuse!!  Take responsibility!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dirty="0"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B01-B50E-41DA-925B-7C88C305627E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4AD29B6-BF3B-4407-9E75-52DF8E3B2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5F8BA08-3E38-4B70-B93A-74F08E092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B91EF-BD90-1849-A552-E6D23707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160"/>
            <a:ext cx="3494649" cy="5438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Inter-Professional Responsibility </a:t>
            </a:r>
            <a:endParaRPr lang="en-US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57F1B33-79AB-4A71-8CEC-4546D709B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842951C-D221-4EE5-B2E8-09325DB78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801794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9C16-1609-4D9A-9801-8935C5A97363}" type="datetime1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ED6D6-2B24-B240-85B4-6A0C9AF1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/>
          <a:p>
            <a:r>
              <a:rPr lang="en-US" b="1" dirty="0" smtClean="0"/>
              <a:t>Roles and Responsibilities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22AD78-88CD-9B45-A7EB-D071A158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000"/>
            <a:ext cx="10922000" cy="4779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When working together as a health team is becomes important for each member of the team to be able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/>
              <a:t>RR1 </a:t>
            </a:r>
            <a:r>
              <a:rPr lang="en-US" dirty="0"/>
              <a:t>	Communicate </a:t>
            </a:r>
            <a:r>
              <a:rPr lang="en-US" dirty="0">
                <a:solidFill>
                  <a:srgbClr val="0070C0"/>
                </a:solidFill>
              </a:rPr>
              <a:t>one’s roles </a:t>
            </a:r>
            <a:r>
              <a:rPr lang="en-US" dirty="0"/>
              <a:t>and responsibilities </a:t>
            </a:r>
            <a:r>
              <a:rPr lang="en-US" dirty="0">
                <a:solidFill>
                  <a:srgbClr val="0070C0"/>
                </a:solidFill>
              </a:rPr>
              <a:t>clearly </a:t>
            </a:r>
            <a:r>
              <a:rPr lang="en-US" dirty="0"/>
              <a:t>to </a:t>
            </a:r>
            <a:r>
              <a:rPr lang="en-US" dirty="0" smtClean="0"/>
              <a:t>patients, 	families</a:t>
            </a:r>
            <a:r>
              <a:rPr lang="en-US" dirty="0"/>
              <a:t>, community members, and </a:t>
            </a:r>
            <a:r>
              <a:rPr lang="en-US" dirty="0" smtClean="0"/>
              <a:t>other professionals.</a:t>
            </a:r>
          </a:p>
          <a:p>
            <a:endParaRPr lang="en-US" sz="1100" dirty="0"/>
          </a:p>
          <a:p>
            <a:r>
              <a:rPr lang="en-US" dirty="0"/>
              <a:t>RR2 	Recognize </a:t>
            </a:r>
            <a:r>
              <a:rPr lang="en-US" dirty="0">
                <a:solidFill>
                  <a:srgbClr val="0070C0"/>
                </a:solidFill>
              </a:rPr>
              <a:t>one’s limitations </a:t>
            </a:r>
            <a:r>
              <a:rPr lang="en-US" dirty="0"/>
              <a:t>in skills, knowledge, and </a:t>
            </a:r>
            <a:r>
              <a:rPr lang="en-US" dirty="0" smtClean="0"/>
              <a:t>abilities.</a:t>
            </a:r>
          </a:p>
          <a:p>
            <a:endParaRPr lang="en-US" sz="1100" dirty="0"/>
          </a:p>
          <a:p>
            <a:r>
              <a:rPr lang="en-US" dirty="0"/>
              <a:t>RR3	</a:t>
            </a:r>
            <a:r>
              <a:rPr lang="en-US" dirty="0">
                <a:solidFill>
                  <a:srgbClr val="0070C0"/>
                </a:solidFill>
              </a:rPr>
              <a:t>Engage diverse professionals </a:t>
            </a:r>
            <a:r>
              <a:rPr lang="en-US" dirty="0"/>
              <a:t>who complement one’s </a:t>
            </a:r>
            <a:r>
              <a:rPr lang="en-US" dirty="0" smtClean="0"/>
              <a:t>own </a:t>
            </a:r>
            <a:r>
              <a:rPr lang="en-US" dirty="0"/>
              <a:t>		professional expertise, as well as associated resources, to 		</a:t>
            </a:r>
            <a:r>
              <a:rPr lang="en-US" dirty="0" smtClean="0"/>
              <a:t>develop </a:t>
            </a:r>
            <a:r>
              <a:rPr lang="en-US" dirty="0"/>
              <a:t>strategies to meet specific health and </a:t>
            </a:r>
            <a:r>
              <a:rPr lang="en-US" dirty="0" smtClean="0"/>
              <a:t>healthcare needs.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081A-363C-42F4-92E2-99254B674239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5029200"/>
          </a:xfrm>
        </p:spPr>
        <p:txBody>
          <a:bodyPr/>
          <a:lstStyle/>
          <a:p>
            <a:r>
              <a:rPr lang="en-US" dirty="0"/>
              <a:t>RR4	Explain the roles and responsibilities of other providers and 		how the team works together </a:t>
            </a:r>
            <a:r>
              <a:rPr lang="en-US" dirty="0">
                <a:solidFill>
                  <a:srgbClr val="0070C0"/>
                </a:solidFill>
              </a:rPr>
              <a:t>to provide patient care</a:t>
            </a:r>
            <a:r>
              <a:rPr lang="en-US" dirty="0"/>
              <a:t>, promote 	health and prevent disease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RR5</a:t>
            </a:r>
            <a:r>
              <a:rPr lang="en-US" dirty="0"/>
              <a:t>	</a:t>
            </a:r>
            <a:r>
              <a:rPr lang="en-US" dirty="0" smtClean="0"/>
              <a:t>Use </a:t>
            </a:r>
            <a:r>
              <a:rPr lang="en-US" dirty="0"/>
              <a:t>the full scope of knowledge, skills, and abilities of </a:t>
            </a:r>
            <a:r>
              <a:rPr lang="en-US" dirty="0" smtClean="0"/>
              <a:t>	professionals </a:t>
            </a:r>
            <a:r>
              <a:rPr lang="en-US" dirty="0"/>
              <a:t>from </a:t>
            </a:r>
            <a:r>
              <a:rPr lang="en-US" dirty="0" smtClean="0"/>
              <a:t>health </a:t>
            </a:r>
            <a:r>
              <a:rPr lang="en-US" dirty="0"/>
              <a:t>and other fields </a:t>
            </a:r>
            <a:r>
              <a:rPr lang="en-US" dirty="0">
                <a:solidFill>
                  <a:srgbClr val="0070C0"/>
                </a:solidFill>
              </a:rPr>
              <a:t>to provide</a:t>
            </a:r>
            <a:r>
              <a:rPr lang="en-US" dirty="0"/>
              <a:t> </a:t>
            </a:r>
            <a:r>
              <a:rPr lang="en-US" dirty="0" smtClean="0"/>
              <a:t>patient care 	</a:t>
            </a:r>
            <a:r>
              <a:rPr lang="en-US" dirty="0" smtClean="0">
                <a:solidFill>
                  <a:srgbClr val="0070C0"/>
                </a:solidFill>
              </a:rPr>
              <a:t>that </a:t>
            </a:r>
            <a:r>
              <a:rPr lang="en-US" dirty="0">
                <a:solidFill>
                  <a:srgbClr val="0070C0"/>
                </a:solidFill>
              </a:rPr>
              <a:t>is safe, timely, efficient, </a:t>
            </a: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>
                <a:solidFill>
                  <a:srgbClr val="0070C0"/>
                </a:solidFill>
              </a:rPr>
              <a:t>, and </a:t>
            </a:r>
            <a:r>
              <a:rPr lang="en-US" dirty="0" smtClean="0">
                <a:solidFill>
                  <a:srgbClr val="0070C0"/>
                </a:solidFill>
              </a:rPr>
              <a:t>equitable</a:t>
            </a:r>
            <a:r>
              <a:rPr lang="en-US" dirty="0" smtClean="0"/>
              <a:t>.</a:t>
            </a:r>
          </a:p>
          <a:p>
            <a:endParaRPr lang="en-US" sz="1400" dirty="0"/>
          </a:p>
          <a:p>
            <a:r>
              <a:rPr lang="en-US" dirty="0"/>
              <a:t>RR6	Communicate with team members </a:t>
            </a:r>
            <a:r>
              <a:rPr lang="en-US" dirty="0">
                <a:solidFill>
                  <a:srgbClr val="0070C0"/>
                </a:solidFill>
              </a:rPr>
              <a:t>to clarify </a:t>
            </a:r>
            <a:r>
              <a:rPr lang="en-US" dirty="0"/>
              <a:t>each member’s </a:t>
            </a:r>
            <a:r>
              <a:rPr lang="en-US" dirty="0" smtClean="0"/>
              <a:t>	responsibility </a:t>
            </a:r>
            <a:r>
              <a:rPr lang="en-US" dirty="0"/>
              <a:t>in </a:t>
            </a:r>
            <a:r>
              <a:rPr lang="en-US" dirty="0" smtClean="0"/>
              <a:t>executing </a:t>
            </a:r>
            <a:r>
              <a:rPr lang="en-US" dirty="0"/>
              <a:t>components of a </a:t>
            </a:r>
            <a:r>
              <a:rPr lang="en-US" dirty="0">
                <a:solidFill>
                  <a:srgbClr val="0070C0"/>
                </a:solidFill>
              </a:rPr>
              <a:t>treatment plan or </a:t>
            </a:r>
            <a:r>
              <a:rPr lang="en-US" dirty="0" smtClean="0">
                <a:solidFill>
                  <a:srgbClr val="0070C0"/>
                </a:solidFill>
              </a:rPr>
              <a:t>	public </a:t>
            </a:r>
            <a:r>
              <a:rPr lang="en-US" dirty="0">
                <a:solidFill>
                  <a:srgbClr val="0070C0"/>
                </a:solidFill>
              </a:rPr>
              <a:t>health intervention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AA99-C971-4E25-BB95-40BE5DBC48D6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0471C-6941-9D4D-AC0B-289D180B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7"/>
            <a:ext cx="10515600" cy="1325563"/>
          </a:xfrm>
        </p:spPr>
        <p:txBody>
          <a:bodyPr/>
          <a:lstStyle/>
          <a:p>
            <a:r>
              <a:rPr lang="en-US" b="1" dirty="0"/>
              <a:t>Roles and Responsibilities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3FF7EF-D78F-2845-AAC0-C69090FF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7277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RR7	Forge interdependent relationships with other professions within 	and outside of the health system </a:t>
            </a:r>
            <a:r>
              <a:rPr lang="en-US" dirty="0">
                <a:solidFill>
                  <a:srgbClr val="0070C0"/>
                </a:solidFill>
              </a:rPr>
              <a:t>to improve care and 	advance </a:t>
            </a:r>
            <a:r>
              <a:rPr lang="en-US" dirty="0" smtClean="0">
                <a:solidFill>
                  <a:srgbClr val="0070C0"/>
                </a:solidFill>
              </a:rPr>
              <a:t>		learning.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RR8 </a:t>
            </a:r>
            <a:r>
              <a:rPr lang="en-US" dirty="0"/>
              <a:t>	Engage in continuous professional and </a:t>
            </a:r>
            <a:r>
              <a:rPr lang="en-US" dirty="0" err="1"/>
              <a:t>interprofessional</a:t>
            </a:r>
            <a:r>
              <a:rPr lang="en-US" dirty="0"/>
              <a:t> </a:t>
            </a:r>
            <a:r>
              <a:rPr lang="en-US" dirty="0" smtClean="0"/>
              <a:t>	development </a:t>
            </a:r>
            <a:r>
              <a:rPr lang="en-US" dirty="0">
                <a:solidFill>
                  <a:srgbClr val="0070C0"/>
                </a:solidFill>
              </a:rPr>
              <a:t>to </a:t>
            </a:r>
            <a:r>
              <a:rPr lang="en-US" dirty="0" smtClean="0">
                <a:solidFill>
                  <a:srgbClr val="0070C0"/>
                </a:solidFill>
              </a:rPr>
              <a:t>enhance </a:t>
            </a:r>
            <a:r>
              <a:rPr lang="en-US" dirty="0">
                <a:solidFill>
                  <a:srgbClr val="0070C0"/>
                </a:solidFill>
              </a:rPr>
              <a:t>team performance and </a:t>
            </a:r>
            <a:r>
              <a:rPr lang="en-US" dirty="0" smtClean="0">
                <a:solidFill>
                  <a:srgbClr val="0070C0"/>
                </a:solidFill>
              </a:rPr>
              <a:t>collaboration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RR9 	Use unique and complementary abilities of all members of the </a:t>
            </a:r>
            <a:r>
              <a:rPr lang="en-US" dirty="0" smtClean="0"/>
              <a:t>	team </a:t>
            </a:r>
            <a:r>
              <a:rPr lang="en-US" dirty="0">
                <a:solidFill>
                  <a:srgbClr val="0070C0"/>
                </a:solidFill>
              </a:rPr>
              <a:t>to </a:t>
            </a:r>
            <a:r>
              <a:rPr lang="en-US" dirty="0" smtClean="0">
                <a:solidFill>
                  <a:srgbClr val="0070C0"/>
                </a:solidFill>
              </a:rPr>
              <a:t>optimize patient </a:t>
            </a:r>
            <a:r>
              <a:rPr lang="en-US" dirty="0">
                <a:solidFill>
                  <a:srgbClr val="0070C0"/>
                </a:solidFill>
              </a:rPr>
              <a:t>care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RR10 Describe </a:t>
            </a:r>
            <a:r>
              <a:rPr lang="en-US" dirty="0"/>
              <a:t>how professionals in health and other fields can </a:t>
            </a:r>
            <a:r>
              <a:rPr lang="en-US" dirty="0" smtClean="0"/>
              <a:t>	collaborate </a:t>
            </a:r>
            <a:r>
              <a:rPr lang="en-US" dirty="0"/>
              <a:t>and </a:t>
            </a:r>
            <a:r>
              <a:rPr lang="en-US" dirty="0" smtClean="0"/>
              <a:t>integrate clinical </a:t>
            </a:r>
            <a:r>
              <a:rPr lang="en-US" dirty="0"/>
              <a:t>care and public health </a:t>
            </a:r>
            <a:r>
              <a:rPr lang="en-US" dirty="0" smtClean="0"/>
              <a:t>	interventions </a:t>
            </a:r>
            <a:r>
              <a:rPr lang="en-US" dirty="0">
                <a:solidFill>
                  <a:srgbClr val="0070C0"/>
                </a:solidFill>
              </a:rPr>
              <a:t>to optimize population health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D3-FEF4-481F-95DA-3475BFA64202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66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81417D-2D4E-44B4-8D43-BCA7E184E0EA}" type="datetime1">
              <a:rPr lang="en-US" sz="1400" smtClean="0"/>
              <a:t>01-Sep-20</a:t>
            </a:fld>
            <a:endParaRPr lang="en-US" sz="140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66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754D7A6-57AD-41DC-80D3-8DA1989E9CA9}" type="slidenum">
              <a:rPr lang="en-US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6846"/>
            <a:ext cx="10515600" cy="14533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Self Test for Responsibilities - </a:t>
            </a:r>
            <a:r>
              <a:rPr lang="en-US" sz="3600" dirty="0"/>
              <a:t>Be as honest as you can</a:t>
            </a:r>
            <a:r>
              <a:rPr lang="en-US" sz="3600" dirty="0" smtClean="0"/>
              <a:t>.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600201"/>
            <a:ext cx="11150600" cy="5257799"/>
          </a:xfrm>
          <a:solidFill>
            <a:srgbClr val="FFCCFF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Answer </a:t>
            </a:r>
            <a:r>
              <a:rPr lang="en-US" b="1" dirty="0"/>
              <a:t>True or False</a:t>
            </a:r>
            <a:r>
              <a:rPr lang="en-US" dirty="0"/>
              <a:t> to the Questions below. 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/>
              <a:t>do what needs to be </a:t>
            </a:r>
            <a:r>
              <a:rPr lang="en-US" dirty="0" smtClean="0"/>
              <a:t>done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/>
              <a:t>am reliable and </a:t>
            </a:r>
            <a:r>
              <a:rPr lang="en-US" dirty="0" smtClean="0"/>
              <a:t>dependable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/>
              <a:t>am accountable for my actions; I don’t make excuses or blame </a:t>
            </a:r>
            <a:r>
              <a:rPr lang="en-US" dirty="0" smtClean="0"/>
              <a:t>others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/>
              <a:t>fulfill my moral </a:t>
            </a:r>
            <a:r>
              <a:rPr lang="en-US" dirty="0" smtClean="0"/>
              <a:t>obligations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I </a:t>
            </a:r>
            <a:r>
              <a:rPr lang="en-US" dirty="0"/>
              <a:t>use good judgment and think through the consequences of my actions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en-US" dirty="0"/>
              <a:t>I exercise self-control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0"/>
            <a:ext cx="7188200" cy="718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218D-6B74-4B26-89ED-B6138B3F9F43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92706"/>
              </p:ext>
            </p:extLst>
          </p:nvPr>
        </p:nvGraphicFramePr>
        <p:xfrm>
          <a:off x="838200" y="876300"/>
          <a:ext cx="105156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71500" y="674688"/>
            <a:ext cx="4152900" cy="198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 smtClean="0"/>
              <a:t>Six steps to enhance Responsibility skill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54A-6391-4B32-980A-ED61266B3146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Responsibility for Self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9918700" cy="1903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dirty="0" smtClean="0"/>
              <a:t>When you take responsibility for your actions you are the one saying, “I am in charge of my life.”</a:t>
            </a:r>
            <a:endParaRPr lang="en-CA" sz="3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18FA-C651-4F6D-9613-E3328E2D8192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839" y="3411612"/>
            <a:ext cx="9620322" cy="267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5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424"/>
            <a:ext cx="9677400" cy="6426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302" y="5442405"/>
            <a:ext cx="3250098" cy="10697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B38A-895C-48AF-987D-F62EDEA4053B}" type="datetime1">
              <a:rPr lang="en-US" smtClean="0"/>
              <a:t>01-Sep-20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71D7-55D3-4CE8-BB9A-FEC099F3488F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65850" y="1105100"/>
            <a:ext cx="2540126" cy="2372953"/>
            <a:chOff x="3389884" y="3848"/>
            <a:chExt cx="1327414" cy="1525763"/>
          </a:xfrm>
        </p:grpSpPr>
        <p:sp>
          <p:nvSpPr>
            <p:cNvPr id="6" name="Hexagon 5"/>
            <p:cNvSpPr/>
            <p:nvPr/>
          </p:nvSpPr>
          <p:spPr>
            <a:xfrm rot="5400000">
              <a:off x="3290709" y="103023"/>
              <a:ext cx="1525763" cy="132741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 4"/>
            <p:cNvSpPr/>
            <p:nvPr/>
          </p:nvSpPr>
          <p:spPr>
            <a:xfrm>
              <a:off x="3596738" y="241614"/>
              <a:ext cx="913704" cy="1050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Trust</a:t>
              </a:r>
              <a:r>
                <a:rPr lang="en-US" sz="4000" kern="1200" dirty="0" smtClean="0"/>
                <a:t> </a:t>
              </a:r>
              <a:endParaRPr lang="en-US" sz="40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0513" y="3478054"/>
            <a:ext cx="3666551" cy="1596975"/>
            <a:chOff x="912626" y="995940"/>
            <a:chExt cx="2327357" cy="2342854"/>
          </a:xfrm>
        </p:grpSpPr>
        <p:sp>
          <p:nvSpPr>
            <p:cNvPr id="11" name="Hexagon 10"/>
            <p:cNvSpPr/>
            <p:nvPr/>
          </p:nvSpPr>
          <p:spPr>
            <a:xfrm rot="5400000">
              <a:off x="904878" y="1003688"/>
              <a:ext cx="2342854" cy="232735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agon 4"/>
            <p:cNvSpPr/>
            <p:nvPr/>
          </p:nvSpPr>
          <p:spPr>
            <a:xfrm>
              <a:off x="1299236" y="1385124"/>
              <a:ext cx="1554137" cy="1564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Prioritization </a:t>
              </a:r>
              <a:endParaRPr lang="en-US" sz="3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70519" y="1315261"/>
            <a:ext cx="2627133" cy="2342854"/>
            <a:chOff x="749297" y="868941"/>
            <a:chExt cx="2755606" cy="2342854"/>
          </a:xfrm>
        </p:grpSpPr>
        <p:sp>
          <p:nvSpPr>
            <p:cNvPr id="14" name="Hexagon 13"/>
            <p:cNvSpPr/>
            <p:nvPr/>
          </p:nvSpPr>
          <p:spPr>
            <a:xfrm rot="5400000">
              <a:off x="955673" y="662565"/>
              <a:ext cx="2342854" cy="27556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/>
            <p:nvPr/>
          </p:nvSpPr>
          <p:spPr>
            <a:xfrm>
              <a:off x="1208565" y="1259417"/>
              <a:ext cx="1837070" cy="1561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Team Bonding</a:t>
              </a:r>
              <a:endParaRPr lang="en-US" sz="3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7642" y="5001654"/>
            <a:ext cx="3843717" cy="1511500"/>
            <a:chOff x="121752" y="868942"/>
            <a:chExt cx="4280198" cy="2342854"/>
          </a:xfrm>
        </p:grpSpPr>
        <p:sp>
          <p:nvSpPr>
            <p:cNvPr id="17" name="Hexagon 16"/>
            <p:cNvSpPr/>
            <p:nvPr/>
          </p:nvSpPr>
          <p:spPr>
            <a:xfrm rot="5400000">
              <a:off x="1090424" y="-99730"/>
              <a:ext cx="2342854" cy="428019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/>
            <p:cNvSpPr/>
            <p:nvPr/>
          </p:nvSpPr>
          <p:spPr>
            <a:xfrm>
              <a:off x="835118" y="1259418"/>
              <a:ext cx="2853466" cy="1561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Time Management </a:t>
              </a:r>
              <a:endParaRPr lang="en-US" sz="3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89734" y="3493422"/>
            <a:ext cx="3790926" cy="1610301"/>
            <a:chOff x="407654" y="1300747"/>
            <a:chExt cx="2283497" cy="2342854"/>
          </a:xfrm>
        </p:grpSpPr>
        <p:sp>
          <p:nvSpPr>
            <p:cNvPr id="20" name="Hexagon 19"/>
            <p:cNvSpPr/>
            <p:nvPr/>
          </p:nvSpPr>
          <p:spPr>
            <a:xfrm rot="5400000">
              <a:off x="377976" y="1330425"/>
              <a:ext cx="2342854" cy="228349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4"/>
            <p:cNvSpPr/>
            <p:nvPr/>
          </p:nvSpPr>
          <p:spPr>
            <a:xfrm>
              <a:off x="407655" y="1769348"/>
              <a:ext cx="2283496" cy="1539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Actions </a:t>
              </a:r>
              <a:r>
                <a:rPr lang="en-US" sz="3200" kern="1200" dirty="0" smtClean="0"/>
                <a:t>&amp; Choice</a:t>
              </a:r>
              <a:endParaRPr lang="en-US" sz="3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89008" y="4977032"/>
            <a:ext cx="4075487" cy="1403941"/>
            <a:chOff x="-1" y="1397594"/>
            <a:chExt cx="5087029" cy="1546129"/>
          </a:xfrm>
        </p:grpSpPr>
        <p:sp>
          <p:nvSpPr>
            <p:cNvPr id="23" name="Hexagon 22"/>
            <p:cNvSpPr/>
            <p:nvPr/>
          </p:nvSpPr>
          <p:spPr>
            <a:xfrm rot="5400000">
              <a:off x="1770449" y="-372856"/>
              <a:ext cx="1546129" cy="508702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847837" y="1655282"/>
              <a:ext cx="3391353" cy="1030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Self Accountability </a:t>
              </a:r>
              <a:endParaRPr lang="en-US" sz="32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0411" y="944646"/>
            <a:ext cx="2938777" cy="2520706"/>
            <a:chOff x="2964730" y="1871747"/>
            <a:chExt cx="3101408" cy="2543640"/>
          </a:xfrm>
        </p:grpSpPr>
        <p:sp>
          <p:nvSpPr>
            <p:cNvPr id="26" name="Hexagon 25"/>
            <p:cNvSpPr/>
            <p:nvPr/>
          </p:nvSpPr>
          <p:spPr>
            <a:xfrm rot="5400000">
              <a:off x="3243614" y="1592863"/>
              <a:ext cx="2543640" cy="310140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3547111" y="2561670"/>
              <a:ext cx="1898517" cy="1409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Response ability</a:t>
              </a:r>
              <a:endParaRPr lang="en-US" sz="32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24713" y="3194519"/>
            <a:ext cx="2400478" cy="2016503"/>
            <a:chOff x="2842880" y="3816102"/>
            <a:chExt cx="1850406" cy="1599649"/>
          </a:xfrm>
        </p:grpSpPr>
        <p:sp>
          <p:nvSpPr>
            <p:cNvPr id="29" name="Hexagon 28"/>
            <p:cNvSpPr/>
            <p:nvPr/>
          </p:nvSpPr>
          <p:spPr>
            <a:xfrm rot="5400000">
              <a:off x="2968258" y="3690724"/>
              <a:ext cx="1599649" cy="18504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3151281" y="4082710"/>
              <a:ext cx="1233604" cy="1066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Smart Gold </a:t>
              </a:r>
              <a:endParaRPr lang="en-US" sz="3200" kern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325191" y="397214"/>
            <a:ext cx="365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2540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B7B2D-E79C-3940-AD88-86D4166E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" y="937120"/>
            <a:ext cx="10506456" cy="1111065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Interprofessional</a:t>
            </a:r>
            <a:r>
              <a:rPr lang="en-US" sz="5400" dirty="0"/>
              <a:t> accountability (IRA)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0B5DEA-ADF6-4BA5-9307-147F0A468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90E726-A2B7-8346-893C-C3D52D24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 health professional is personally accountable for actions and omissions in his/her practice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Adequate justification of one’s decisions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0C71-5463-4609-955E-80A824232E87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52" y="5279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23" y="182562"/>
            <a:ext cx="10515600" cy="1325563"/>
          </a:xfrm>
        </p:spPr>
        <p:txBody>
          <a:bodyPr/>
          <a:lstStyle/>
          <a:p>
            <a:r>
              <a:rPr lang="en-US" dirty="0" smtClean="0"/>
              <a:t>To be accountable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723" y="1508124"/>
            <a:ext cx="8614777" cy="515937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Accountability </a:t>
            </a:r>
            <a:r>
              <a:rPr lang="en-US" dirty="0" smtClean="0"/>
              <a:t>requires that you need to </a:t>
            </a:r>
            <a:r>
              <a:rPr lang="en-US" dirty="0"/>
              <a:t>have </a:t>
            </a:r>
            <a:r>
              <a:rPr lang="en-US" dirty="0">
                <a:solidFill>
                  <a:srgbClr val="C00000"/>
                </a:solidFill>
              </a:rPr>
              <a:t>self regulation</a:t>
            </a:r>
            <a:r>
              <a:rPr lang="en-US" dirty="0"/>
              <a:t> in your day to </a:t>
            </a:r>
            <a:r>
              <a:rPr lang="en-US" dirty="0" smtClean="0"/>
              <a:t>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Accountability requires that you </a:t>
            </a:r>
            <a:r>
              <a:rPr lang="en-US" dirty="0">
                <a:solidFill>
                  <a:srgbClr val="C00000"/>
                </a:solidFill>
              </a:rPr>
              <a:t>maintain standard </a:t>
            </a:r>
            <a:r>
              <a:rPr lang="en-US" dirty="0" smtClean="0">
                <a:solidFill>
                  <a:srgbClr val="C00000"/>
                </a:solidFill>
              </a:rPr>
              <a:t>setting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Accountability requires that </a:t>
            </a:r>
            <a:r>
              <a:rPr lang="en-US" dirty="0" smtClean="0"/>
              <a:t>you </a:t>
            </a:r>
            <a:r>
              <a:rPr lang="en-US" dirty="0"/>
              <a:t>need </a:t>
            </a:r>
            <a:r>
              <a:rPr lang="en-US" dirty="0">
                <a:solidFill>
                  <a:srgbClr val="C00000"/>
                </a:solidFill>
              </a:rPr>
              <a:t>to solve conflicts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Accountability requires that you </a:t>
            </a:r>
            <a:r>
              <a:rPr lang="en-US" dirty="0" smtClean="0">
                <a:solidFill>
                  <a:srgbClr val="C00000"/>
                </a:solidFill>
              </a:rPr>
              <a:t>accept duties for community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23" y="1685925"/>
            <a:ext cx="2873248" cy="28860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FB86-B01A-451C-B980-A90B796328B0}" type="datetime1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32" y="225425"/>
            <a:ext cx="110871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/>
              <a:t>Relationships between </a:t>
            </a:r>
            <a:br>
              <a:rPr lang="en-US" sz="3600" dirty="0" smtClean="0"/>
            </a:br>
            <a:r>
              <a:rPr lang="en-US" sz="3600" dirty="0" smtClean="0"/>
              <a:t>Responsibility and Accountability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5" b="6994"/>
          <a:stretch/>
        </p:blipFill>
        <p:spPr>
          <a:xfrm>
            <a:off x="1162666" y="1777999"/>
            <a:ext cx="9137033" cy="447040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70A1-1EA6-4D22-AC86-CC6561937304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5" r="5824" b="14489"/>
          <a:stretch/>
        </p:blipFill>
        <p:spPr>
          <a:xfrm>
            <a:off x="838200" y="517525"/>
            <a:ext cx="9755806" cy="554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47E6-B134-470F-9570-4E6C34A16FA1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0242"/>
            <a:ext cx="9702800" cy="3753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54" y="4985957"/>
            <a:ext cx="3353091" cy="117663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964B-D608-4F11-931B-0BBDF98464F5}" type="datetime1">
              <a:rPr lang="en-US" smtClean="0"/>
              <a:t>01-Sep-20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563688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power or right to give orders, make </a:t>
            </a:r>
            <a:r>
              <a:rPr lang="en-US" dirty="0" smtClean="0"/>
              <a:t>decisions</a:t>
            </a:r>
          </a:p>
          <a:p>
            <a:pPr>
              <a:lnSpc>
                <a:spcPct val="150000"/>
              </a:lnSpc>
            </a:pPr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/>
              <a:t>a representation of someone’s </a:t>
            </a:r>
            <a:r>
              <a:rPr lang="en-US" dirty="0" smtClean="0"/>
              <a:t>position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uthority</a:t>
            </a:r>
            <a:r>
              <a:rPr lang="en-US" dirty="0" smtClean="0"/>
              <a:t> </a:t>
            </a:r>
            <a:r>
              <a:rPr lang="en-US" dirty="0"/>
              <a:t>is summarized as a right to guide and direct the activities of others.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Power</a:t>
            </a:r>
            <a:r>
              <a:rPr lang="en-US" dirty="0"/>
              <a:t> is something that is referred to as the ability to influence the attitude or behavior of any individual.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3713-FE40-47E5-8292-E7DBF9547F47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4AD29B6-BF3B-4407-9E75-52DF8E3B2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55F8BA08-3E38-4B70-B93A-74F08E0922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7F1B33-79AB-4A71-8CEC-4546D709B8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21717EE-9695-4524-B9FB-6DFE20DFF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11256"/>
              </p:ext>
            </p:extLst>
          </p:nvPr>
        </p:nvGraphicFramePr>
        <p:xfrm>
          <a:off x="943290" y="1643267"/>
          <a:ext cx="10537510" cy="488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983F-CA67-4EAC-95E6-078D34002CFE}" type="datetime1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1268" y="568738"/>
            <a:ext cx="3617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Goals of IPE 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250825"/>
            <a:ext cx="8509000" cy="6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43E-277C-4474-B020-16106D7B2CB9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55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5006604"/>
              </p:ext>
            </p:extLst>
          </p:nvPr>
        </p:nvGraphicFramePr>
        <p:xfrm>
          <a:off x="838200" y="508000"/>
          <a:ext cx="9982200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49CF-F9A5-4B08-86E6-EA589AAB8DD0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Interprofessional</a:t>
            </a:r>
            <a:r>
              <a:rPr lang="en-US" dirty="0"/>
              <a:t>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3121025"/>
            <a:ext cx="10515600" cy="2505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Acknowledgement of power differentials between health care providers for shared responsibilities between professions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0B5DEA-ADF6-4BA5-9307-147F0A468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FA45-EDAA-4A69-9F29-4404A196A6E5}" type="datetime1">
              <a:rPr lang="en-US" smtClean="0"/>
              <a:t>01-Sep-20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23825"/>
            <a:ext cx="10515600" cy="1325563"/>
          </a:xfrm>
        </p:spPr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030583"/>
              </p:ext>
            </p:extLst>
          </p:nvPr>
        </p:nvGraphicFramePr>
        <p:xfrm>
          <a:off x="647700" y="1449388"/>
          <a:ext cx="10642600" cy="4969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3009900"/>
                <a:gridCol w="3149600"/>
                <a:gridCol w="274320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Responsibility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Accountability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Authority</a:t>
                      </a:r>
                      <a:endParaRPr lang="en-US" sz="2800" dirty="0"/>
                    </a:p>
                  </a:txBody>
                  <a:tcPr/>
                </a:tc>
              </a:tr>
              <a:tr h="16587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Obligation to performs an assigned task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Answerability for outcome of the assigned task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Right to command </a:t>
                      </a:r>
                      <a:endParaRPr lang="en-US" sz="2800" dirty="0"/>
                    </a:p>
                  </a:txBody>
                  <a:tcPr/>
                </a:tc>
              </a:tr>
              <a:tr h="9920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Delegation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Cannot be entirely delegated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Cannot be delegated at 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 be delegated </a:t>
                      </a:r>
                      <a:endParaRPr lang="en-US" sz="2800" dirty="0"/>
                    </a:p>
                  </a:txBody>
                  <a:tcPr/>
                </a:tc>
              </a:tr>
              <a:tr h="16587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Flows upward from subordinate to superior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Flows upward from subordinate to superior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Flows downward from superior to subordinate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9EAE-CBFD-489C-94B2-51A0AB97DFAF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71D7-55D3-4CE8-BB9A-FEC099F3488F}" type="datetime1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" y="143502"/>
            <a:ext cx="6096851" cy="34294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2" y="474298"/>
            <a:ext cx="6096851" cy="3429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739" y="871471"/>
            <a:ext cx="6096851" cy="3429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601" y="867379"/>
            <a:ext cx="6096528" cy="3426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552" y="1205065"/>
            <a:ext cx="6096528" cy="3426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689" y="1538659"/>
            <a:ext cx="6096528" cy="3426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834" y="1866157"/>
            <a:ext cx="6096528" cy="3432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5635" y="2141829"/>
            <a:ext cx="6096528" cy="3432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035" y="2424677"/>
            <a:ext cx="6096528" cy="3426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5816" y="2753266"/>
            <a:ext cx="6096528" cy="3432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6868" y="3114631"/>
            <a:ext cx="6102625" cy="3432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7451312" y="233263"/>
            <a:ext cx="333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Message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2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The National Health Professional Education Foundation (NHPE</a:t>
            </a:r>
            <a:r>
              <a:rPr lang="en-US" sz="3200" dirty="0" smtClean="0"/>
              <a:t>) Thailand 2018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936"/>
          <a:stretch/>
        </p:blipFill>
        <p:spPr>
          <a:xfrm>
            <a:off x="1244600" y="1690688"/>
            <a:ext cx="766704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C603-AEB8-47B2-B43F-B6645112E902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86850" y="4932432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6850" y="3631625"/>
            <a:ext cx="219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References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112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ACC6BB2-28F8-4405-829D-0562733BE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5C2E53F0-AD54-4A55-99A0-EC896CE3C2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D15F19F8-85EE-477A-ACBA-4B6D06978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D5A70-5883-C247-AA7B-D9878584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dirty="0"/>
              <a:t>IPE vs. </a:t>
            </a:r>
            <a:r>
              <a:rPr lang="en-US" dirty="0" smtClean="0"/>
              <a:t>Traditional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797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00459F59-4367-40CB-B50B-7C7FB700C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400774"/>
              </p:ext>
            </p:extLst>
          </p:nvPr>
        </p:nvGraphicFramePr>
        <p:xfrm>
          <a:off x="1245704" y="1890722"/>
          <a:ext cx="10108096" cy="362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7D56A-070F-466A-9261-814EAEAA5413}" type="datetime1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0904" y="5615944"/>
            <a:ext cx="1103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Interprofessional</a:t>
            </a:r>
            <a:r>
              <a:rPr lang="en-US" sz="1200" dirty="0"/>
              <a:t> education: effects on professional </a:t>
            </a:r>
            <a:r>
              <a:rPr lang="en-US" sz="1200" dirty="0" smtClean="0"/>
              <a:t>practice and </a:t>
            </a:r>
            <a:r>
              <a:rPr lang="en-US" sz="1200" dirty="0"/>
              <a:t>health care outcomes (Review)</a:t>
            </a:r>
          </a:p>
          <a:p>
            <a:r>
              <a:rPr lang="en-US" sz="1200" dirty="0"/>
              <a:t>Reeves S, </a:t>
            </a:r>
            <a:r>
              <a:rPr lang="en-US" sz="1200" dirty="0" err="1"/>
              <a:t>Zwarenstein</a:t>
            </a:r>
            <a:r>
              <a:rPr lang="en-US" sz="1200" dirty="0"/>
              <a:t> M, Goldman J, Barr H, </a:t>
            </a:r>
            <a:r>
              <a:rPr lang="en-US" sz="1200" dirty="0" err="1"/>
              <a:t>Freeth</a:t>
            </a:r>
            <a:r>
              <a:rPr lang="en-US" sz="1200" dirty="0"/>
              <a:t> D, </a:t>
            </a:r>
            <a:r>
              <a:rPr lang="en-US" sz="1200" dirty="0" err="1"/>
              <a:t>Hammick</a:t>
            </a:r>
            <a:r>
              <a:rPr lang="en-US" sz="1200" dirty="0"/>
              <a:t> M, Koppel </a:t>
            </a:r>
            <a:r>
              <a:rPr lang="en-US" sz="1200" dirty="0" smtClean="0"/>
              <a:t>I. </a:t>
            </a:r>
            <a:endParaRPr lang="en-US" sz="1200" dirty="0"/>
          </a:p>
          <a:p>
            <a:r>
              <a:rPr lang="en-US" sz="1200" dirty="0"/>
              <a:t>This is a reprint of a Cochrane review, prepared and maintained by The Cochrane Collaboration and published in The Cochrane </a:t>
            </a:r>
            <a:r>
              <a:rPr lang="en-US" sz="1200" dirty="0" smtClean="0"/>
              <a:t>Library 2009</a:t>
            </a:r>
            <a:r>
              <a:rPr lang="en-US" sz="12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403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1" y="159545"/>
            <a:ext cx="8931274" cy="6698455"/>
          </a:xfr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803400" y="2641600"/>
            <a:ext cx="7061200" cy="1206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4D7B-5148-4DE0-9AEC-AE46CDDA90FB}" type="datetime1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54" y="365125"/>
            <a:ext cx="8209492" cy="615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EDEE-5EB7-491D-AAC6-1AACFCD3EA85}" type="datetime1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200"/>
            <a:ext cx="9144000" cy="411956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/>
              <a:t>Responsibility </a:t>
            </a:r>
            <a:r>
              <a:rPr lang="en-US" sz="4900" b="1" dirty="0" smtClean="0"/>
              <a:t>(</a:t>
            </a:r>
            <a:r>
              <a:rPr lang="en-US" sz="490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တာဝန်ယူြခင်း</a:t>
            </a:r>
            <a:r>
              <a:rPr lang="en-US" sz="490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b="1" dirty="0" smtClean="0"/>
              <a:t>Accountability </a:t>
            </a:r>
            <a:r>
              <a:rPr lang="en-US" sz="4900" b="1" dirty="0" smtClean="0"/>
              <a:t>(</a:t>
            </a:r>
            <a:r>
              <a:rPr lang="en-US" sz="490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တာဝန်ခံြခင်း</a:t>
            </a:r>
            <a:r>
              <a:rPr lang="en-US" sz="490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Authority </a:t>
            </a:r>
            <a:r>
              <a:rPr lang="en-US" sz="490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(</a:t>
            </a:r>
            <a:r>
              <a:rPr lang="en-US" sz="4900" b="1" dirty="0" err="1" smtClean="0">
                <a:latin typeface="Pyidaungsu" panose="020B0502040204020203" pitchFamily="34" charset="0"/>
                <a:cs typeface="Pyidaungsu" panose="020B0502040204020203" pitchFamily="34" charset="0"/>
              </a:rPr>
              <a:t>လုပ်ပိုင်ခွင</a:t>
            </a:r>
            <a:r>
              <a:rPr lang="en-US" sz="4900" b="1" dirty="0" smtClean="0">
                <a:latin typeface="Pyidaungsu" panose="020B0502040204020203" pitchFamily="34" charset="0"/>
                <a:cs typeface="Pyidaungsu" panose="020B0502040204020203" pitchFamily="34" charset="0"/>
              </a:rPr>
              <a:t>့်)</a:t>
            </a:r>
            <a:endParaRPr lang="en-US" b="1" dirty="0"/>
          </a:p>
        </p:txBody>
      </p:sp>
      <p:sp>
        <p:nvSpPr>
          <p:cNvPr id="3" name="Hexagon 2"/>
          <p:cNvSpPr/>
          <p:nvPr/>
        </p:nvSpPr>
        <p:spPr>
          <a:xfrm>
            <a:off x="546100" y="184150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4" name="Hexagon 3"/>
          <p:cNvSpPr/>
          <p:nvPr/>
        </p:nvSpPr>
        <p:spPr>
          <a:xfrm>
            <a:off x="546100" y="313055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5" name="Hexagon 4"/>
          <p:cNvSpPr/>
          <p:nvPr/>
        </p:nvSpPr>
        <p:spPr>
          <a:xfrm>
            <a:off x="546100" y="441960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9CCF-84C9-4BF4-A3B2-D84ABC9E7F6E}" type="datetime1">
              <a:rPr lang="en-US" smtClean="0"/>
              <a:t>01-Sep-20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9982200" cy="583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773" y="4451819"/>
            <a:ext cx="3394127" cy="1049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1D76-241E-408F-923B-CC3EC1416C42}" type="datetime1">
              <a:rPr lang="en-US" smtClean="0"/>
              <a:t>01-Sep-20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EA3A-1D52-4F1B-B89F-3A38E0CA47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66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8D76AC-7F45-4F66-B834-C6EEF66BF486}" type="datetime1">
              <a:rPr lang="en-US" sz="1400" smtClean="0"/>
              <a:t>01-Sep-20</a:t>
            </a:fld>
            <a:endParaRPr lang="en-US" sz="1400"/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66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66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66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328F8F-6842-4249-84AF-06EBD8278577}" type="slidenum">
              <a:rPr 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dirty="0" smtClean="0">
                <a:latin typeface="Batik Regular" pitchFamily="2" charset="0"/>
              </a:rPr>
              <a:t>Responsibility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5400" dirty="0" smtClean="0">
                <a:latin typeface="Batik Regular" pitchFamily="2" charset="0"/>
              </a:rPr>
              <a:t>When you think of the word responsibility what kinds of things come to mind?</a:t>
            </a:r>
          </a:p>
          <a:p>
            <a:r>
              <a:rPr lang="en-US" sz="5400" dirty="0">
                <a:latin typeface="Batik Regular" pitchFamily="2" charset="0"/>
              </a:rPr>
              <a:t>The duty to complete </a:t>
            </a:r>
            <a:r>
              <a:rPr lang="en-US" sz="5400" dirty="0" smtClean="0">
                <a:latin typeface="Batik Regular" pitchFamily="2" charset="0"/>
              </a:rPr>
              <a:t>tasks</a:t>
            </a:r>
          </a:p>
          <a:p>
            <a:r>
              <a:rPr lang="en-US" sz="5400" dirty="0">
                <a:latin typeface="Batik Regular" pitchFamily="2" charset="0"/>
              </a:rPr>
              <a:t>Can be shared </a:t>
            </a:r>
            <a:r>
              <a:rPr lang="en-US" sz="5400" dirty="0" smtClean="0">
                <a:latin typeface="Batik Regular" pitchFamily="2" charset="0"/>
              </a:rPr>
              <a:t>with others</a:t>
            </a:r>
          </a:p>
          <a:p>
            <a:r>
              <a:rPr lang="en-US" sz="5400" dirty="0">
                <a:latin typeface="Batik Regular" pitchFamily="2" charset="0"/>
              </a:rPr>
              <a:t>Cannot be assigned to </a:t>
            </a:r>
            <a:r>
              <a:rPr lang="en-US" sz="5400" dirty="0" smtClean="0">
                <a:latin typeface="Batik Regular" pitchFamily="2" charset="0"/>
              </a:rPr>
              <a:t>someone </a:t>
            </a:r>
          </a:p>
          <a:p>
            <a:r>
              <a:rPr lang="en-US" sz="5400" dirty="0" smtClean="0">
                <a:latin typeface="Batik Regular" pitchFamily="2" charset="0"/>
              </a:rPr>
              <a:t>Each </a:t>
            </a:r>
            <a:r>
              <a:rPr lang="en-US" sz="5400" dirty="0">
                <a:latin typeface="Batik Regular" pitchFamily="2" charset="0"/>
              </a:rPr>
              <a:t>person must take responsibility on their own </a:t>
            </a:r>
            <a:endParaRPr lang="en-US" sz="5400" dirty="0" smtClean="0">
              <a:latin typeface="Batik Regular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Aye Aye Chit - IPE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3E2"/>
      </a:lt2>
      <a:accent1>
        <a:srgbClr val="7FA8AE"/>
      </a:accent1>
      <a:accent2>
        <a:srgbClr val="7F9ABA"/>
      </a:accent2>
      <a:accent3>
        <a:srgbClr val="9698C6"/>
      </a:accent3>
      <a:accent4>
        <a:srgbClr val="957FBA"/>
      </a:accent4>
      <a:accent5>
        <a:srgbClr val="BB94C5"/>
      </a:accent5>
      <a:accent6>
        <a:srgbClr val="BA7FAE"/>
      </a:accent6>
      <a:hlink>
        <a:srgbClr val="AE72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2C922B6DFA047BA42B179490CE737" ma:contentTypeVersion="2" ma:contentTypeDescription="Create a new document." ma:contentTypeScope="" ma:versionID="764229659c5dd874199a9a16f73ca098">
  <xsd:schema xmlns:xsd="http://www.w3.org/2001/XMLSchema" xmlns:xs="http://www.w3.org/2001/XMLSchema" xmlns:p="http://schemas.microsoft.com/office/2006/metadata/properties" xmlns:ns2="64b6e20e-f257-4af6-920b-fe49417501a8" targetNamespace="http://schemas.microsoft.com/office/2006/metadata/properties" ma:root="true" ma:fieldsID="789d69c1d5f1e81572b4cf7ccb43239b" ns2:_="">
    <xsd:import namespace="64b6e20e-f257-4af6-920b-fe4941750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6e20e-f257-4af6-920b-fe4941750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BF871-0942-4994-8621-39549309462F}"/>
</file>

<file path=customXml/itemProps2.xml><?xml version="1.0" encoding="utf-8"?>
<ds:datastoreItem xmlns:ds="http://schemas.openxmlformats.org/officeDocument/2006/customXml" ds:itemID="{F20C66D0-E43C-4FA5-86A4-B46547F2D3C7}"/>
</file>

<file path=customXml/itemProps3.xml><?xml version="1.0" encoding="utf-8"?>
<ds:datastoreItem xmlns:ds="http://schemas.openxmlformats.org/officeDocument/2006/customXml" ds:itemID="{864AF6A3-DA1C-4C27-B42B-AB7AE28709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1070</Words>
  <Application>Microsoft Office PowerPoint</Application>
  <PresentationFormat>Widescreen</PresentationFormat>
  <Paragraphs>281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Avenir Next LT Pro</vt:lpstr>
      <vt:lpstr>Batik Regular</vt:lpstr>
      <vt:lpstr>Calibri</vt:lpstr>
      <vt:lpstr>Comic Sans MS</vt:lpstr>
      <vt:lpstr>Pyidaungsu</vt:lpstr>
      <vt:lpstr>Wingdings</vt:lpstr>
      <vt:lpstr>Office Theme</vt:lpstr>
      <vt:lpstr>AccentBoxVTI</vt:lpstr>
      <vt:lpstr>Responsibility Accountability Authority</vt:lpstr>
      <vt:lpstr>IPE</vt:lpstr>
      <vt:lpstr>PowerPoint Presentation</vt:lpstr>
      <vt:lpstr>IPE vs. Traditional Education</vt:lpstr>
      <vt:lpstr>PowerPoint Presentation</vt:lpstr>
      <vt:lpstr>PowerPoint Presentation</vt:lpstr>
      <vt:lpstr>Responsibility (တာဝန်ယူြခင်း) Accountability (တာဝန်ခံြခင်း) Authority (လုပ်ပိုင်ခွင့်)</vt:lpstr>
      <vt:lpstr>PowerPoint Presentation</vt:lpstr>
      <vt:lpstr>Responsibility</vt:lpstr>
      <vt:lpstr>Responsibility as a human </vt:lpstr>
      <vt:lpstr>Responsibility as a human </vt:lpstr>
      <vt:lpstr>Responsibility</vt:lpstr>
      <vt:lpstr>Responsibility Sounds Like…</vt:lpstr>
      <vt:lpstr>Responsibility Sounds Like…</vt:lpstr>
      <vt:lpstr>Inter-Professional Responsibility </vt:lpstr>
      <vt:lpstr>Roles and Responsibilities</vt:lpstr>
      <vt:lpstr>Roles and Responsibilities</vt:lpstr>
      <vt:lpstr>Roles and Responsibilities</vt:lpstr>
      <vt:lpstr>Self Test for Responsibilities - Be as honest as you can.</vt:lpstr>
      <vt:lpstr>PowerPoint Presentation</vt:lpstr>
      <vt:lpstr>Responsibility for Self</vt:lpstr>
      <vt:lpstr>PowerPoint Presentation</vt:lpstr>
      <vt:lpstr>PowerPoint Presentation</vt:lpstr>
      <vt:lpstr>Interprofessional accountability (IRA)</vt:lpstr>
      <vt:lpstr>To be accountable …</vt:lpstr>
      <vt:lpstr>Relationships between  Responsibility and Accountability</vt:lpstr>
      <vt:lpstr>PowerPoint Presentation</vt:lpstr>
      <vt:lpstr>PowerPoint Presentation</vt:lpstr>
      <vt:lpstr>Authority</vt:lpstr>
      <vt:lpstr>PowerPoint Presentation</vt:lpstr>
      <vt:lpstr>PowerPoint Presentation</vt:lpstr>
      <vt:lpstr>Interprofessional authority</vt:lpstr>
      <vt:lpstr>Differences</vt:lpstr>
      <vt:lpstr>PowerPoint Presentation</vt:lpstr>
      <vt:lpstr>The National Health Professional Education Foundation (NHPE) Thailand 2018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Responsibility Accountability Authority</dc:title>
  <dc:creator>Dell</dc:creator>
  <cp:lastModifiedBy>Dell</cp:lastModifiedBy>
  <cp:revision>66</cp:revision>
  <dcterms:created xsi:type="dcterms:W3CDTF">2020-08-25T09:13:08Z</dcterms:created>
  <dcterms:modified xsi:type="dcterms:W3CDTF">2020-09-01T16:48:09Z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0x0101008EF2C922B6DFA047BA42B179490CE737</vt:lpwstr>
  </property>
</Properties>
</file>